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4.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5.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6.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96" r:id="rId3"/>
    <p:sldMasterId id="2147483794" r:id="rId4"/>
    <p:sldMasterId id="2147483891" r:id="rId5"/>
    <p:sldMasterId id="2147483914" r:id="rId6"/>
    <p:sldMasterId id="2147483933" r:id="rId7"/>
  </p:sldMasterIdLst>
  <p:notesMasterIdLst>
    <p:notesMasterId r:id="rId56"/>
  </p:notesMasterIdLst>
  <p:sldIdLst>
    <p:sldId id="586" r:id="rId8"/>
    <p:sldId id="369" r:id="rId9"/>
    <p:sldId id="9844" r:id="rId10"/>
    <p:sldId id="266" r:id="rId11"/>
    <p:sldId id="592" r:id="rId12"/>
    <p:sldId id="3209" r:id="rId13"/>
    <p:sldId id="9849" r:id="rId14"/>
    <p:sldId id="3205" r:id="rId15"/>
    <p:sldId id="9853" r:id="rId16"/>
    <p:sldId id="9852" r:id="rId17"/>
    <p:sldId id="9854" r:id="rId18"/>
    <p:sldId id="9850" r:id="rId19"/>
    <p:sldId id="9851" r:id="rId20"/>
    <p:sldId id="9855" r:id="rId21"/>
    <p:sldId id="9856" r:id="rId22"/>
    <p:sldId id="9860" r:id="rId23"/>
    <p:sldId id="9857" r:id="rId24"/>
    <p:sldId id="9859" r:id="rId25"/>
    <p:sldId id="9861" r:id="rId26"/>
    <p:sldId id="9858" r:id="rId27"/>
    <p:sldId id="9862" r:id="rId28"/>
    <p:sldId id="9863" r:id="rId29"/>
    <p:sldId id="9867" r:id="rId30"/>
    <p:sldId id="9864" r:id="rId31"/>
    <p:sldId id="9866" r:id="rId32"/>
    <p:sldId id="9870" r:id="rId33"/>
    <p:sldId id="9868" r:id="rId34"/>
    <p:sldId id="9869" r:id="rId35"/>
    <p:sldId id="9865" r:id="rId36"/>
    <p:sldId id="9871" r:id="rId37"/>
    <p:sldId id="9877" r:id="rId38"/>
    <p:sldId id="9872" r:id="rId39"/>
    <p:sldId id="9878" r:id="rId40"/>
    <p:sldId id="9875" r:id="rId41"/>
    <p:sldId id="9876" r:id="rId42"/>
    <p:sldId id="9874" r:id="rId43"/>
    <p:sldId id="9879" r:id="rId44"/>
    <p:sldId id="9880" r:id="rId45"/>
    <p:sldId id="314" r:id="rId46"/>
    <p:sldId id="316" r:id="rId47"/>
    <p:sldId id="324" r:id="rId48"/>
    <p:sldId id="326" r:id="rId49"/>
    <p:sldId id="327" r:id="rId50"/>
    <p:sldId id="331" r:id="rId51"/>
    <p:sldId id="328" r:id="rId52"/>
    <p:sldId id="329" r:id="rId53"/>
    <p:sldId id="9882" r:id="rId54"/>
    <p:sldId id="4333" r:id="rId55"/>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1222"/>
    <a:srgbClr val="D08E24"/>
    <a:srgbClr val="00281F"/>
    <a:srgbClr val="FDF4BD"/>
    <a:srgbClr val="8B651D"/>
    <a:srgbClr val="C3092B"/>
    <a:srgbClr val="00986E"/>
    <a:srgbClr val="A614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1" d="100"/>
          <a:sy n="161" d="100"/>
        </p:scale>
        <p:origin x="260"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8CABA-C009-4A1C-A6CA-349B584A3E47}" type="datetimeFigureOut">
              <a:rPr lang="en-US" smtClean="0"/>
              <a:t>7/2/2019</a:t>
            </a:fld>
            <a:endParaRPr lang="en-US"/>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D598C-EC62-44E6-8CFA-24627BBF8792}" type="slidenum">
              <a:rPr lang="en-US" smtClean="0"/>
              <a:t>‹#›</a:t>
            </a:fld>
            <a:endParaRPr lang="en-US"/>
          </a:p>
        </p:txBody>
      </p:sp>
    </p:spTree>
    <p:extLst>
      <p:ext uri="{BB962C8B-B14F-4D97-AF65-F5344CB8AC3E}">
        <p14:creationId xmlns:p14="http://schemas.microsoft.com/office/powerpoint/2010/main" val="268649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Quattrocento Sans"/>
              <a:ea typeface="Quattrocento Sans"/>
              <a:cs typeface="Quattrocento Sans"/>
              <a:sym typeface="Quattrocento Sans"/>
            </a:endParaRPr>
          </a:p>
        </p:txBody>
      </p:sp>
      <p:sp>
        <p:nvSpPr>
          <p:cNvPr id="268" name="Google Shape;268;p12: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b="0" i="0" u="none" strike="noStrike" cap="none">
              <a:solidFill>
                <a:srgbClr val="000000"/>
              </a:solidFill>
              <a:latin typeface="Quattrocento Sans"/>
              <a:ea typeface="Quattrocento Sans"/>
              <a:cs typeface="Quattrocento Sans"/>
              <a:sym typeface="Quattrocento Sans"/>
            </a:endParaRPr>
          </a:p>
        </p:txBody>
      </p:sp>
      <p:sp>
        <p:nvSpPr>
          <p:cNvPr id="269" name="Google Shape;269;p1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Quattrocento Sans"/>
                <a:ea typeface="Quattrocento Sans"/>
                <a:cs typeface="Quattrocento Sans"/>
                <a:sym typeface="Quattrocento Sans"/>
              </a:rPr>
              <a:t>9/23/2018 12:44 PM</a:t>
            </a:r>
            <a:endParaRPr sz="1200" b="0" i="0" u="none" strike="noStrike" cap="none">
              <a:solidFill>
                <a:schemeClr val="dk1"/>
              </a:solidFill>
              <a:latin typeface="Quattrocento Sans"/>
              <a:ea typeface="Quattrocento Sans"/>
              <a:cs typeface="Quattrocento Sans"/>
              <a:sym typeface="Quattrocento Sans"/>
            </a:endParaRPr>
          </a:p>
        </p:txBody>
      </p:sp>
      <p:sp>
        <p:nvSpPr>
          <p:cNvPr id="270" name="Google Shape;270;p12: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271" name="Google Shape;2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0"/>
              </a:spcBef>
              <a:spcAft>
                <a:spcPts val="0"/>
              </a:spcAft>
              <a:buClr>
                <a:srgbClr val="000000"/>
              </a:buClr>
              <a:buSzPts val="1400"/>
              <a:buFont typeface="Arial"/>
              <a:buNone/>
            </a:pPr>
            <a:r>
              <a:rPr lang="en-US" sz="882" b="0" i="0" u="none" strike="noStrike" cap="none">
                <a:solidFill>
                  <a:schemeClr val="dk1"/>
                </a:solidFill>
                <a:latin typeface="Quattrocento Sans"/>
                <a:ea typeface="Quattrocento Sans"/>
                <a:cs typeface="Quattrocento Sans"/>
                <a:sym typeface="Quattrocento Sans"/>
              </a:rPr>
              <a:t>Remove this slide</a:t>
            </a:r>
            <a:endParaRPr/>
          </a:p>
        </p:txBody>
      </p:sp>
    </p:spTree>
    <p:extLst>
      <p:ext uri="{BB962C8B-B14F-4D97-AF65-F5344CB8AC3E}">
        <p14:creationId xmlns:p14="http://schemas.microsoft.com/office/powerpoint/2010/main" val="116702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Quattrocento Sans"/>
              <a:ea typeface="Quattrocento Sans"/>
              <a:cs typeface="Quattrocento Sans"/>
              <a:sym typeface="Quattrocento Sans"/>
            </a:endParaRPr>
          </a:p>
        </p:txBody>
      </p:sp>
      <p:sp>
        <p:nvSpPr>
          <p:cNvPr id="230" name="Google Shape;230;p1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b="0" i="0" u="none" strike="noStrike" cap="none">
              <a:solidFill>
                <a:srgbClr val="000000"/>
              </a:solidFill>
              <a:latin typeface="Quattrocento Sans"/>
              <a:ea typeface="Quattrocento Sans"/>
              <a:cs typeface="Quattrocento Sans"/>
              <a:sym typeface="Quattrocento Sans"/>
            </a:endParaRPr>
          </a:p>
        </p:txBody>
      </p:sp>
      <p:sp>
        <p:nvSpPr>
          <p:cNvPr id="231" name="Google Shape;231;p1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Quattrocento Sans"/>
                <a:ea typeface="Quattrocento Sans"/>
                <a:cs typeface="Quattrocento Sans"/>
                <a:sym typeface="Quattrocento Sans"/>
              </a:rPr>
              <a:t>9/23/2018 12:44 PM</a:t>
            </a:r>
            <a:endParaRPr sz="1200" b="0" i="0" u="none" strike="noStrike" cap="none">
              <a:solidFill>
                <a:schemeClr val="dk1"/>
              </a:solidFill>
              <a:latin typeface="Quattrocento Sans"/>
              <a:ea typeface="Quattrocento Sans"/>
              <a:cs typeface="Quattrocento Sans"/>
              <a:sym typeface="Quattrocento Sans"/>
            </a:endParaRPr>
          </a:p>
        </p:txBody>
      </p:sp>
      <p:sp>
        <p:nvSpPr>
          <p:cNvPr id="232" name="Google Shape;232;p1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233" name="Google Shape;23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01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indent="-171450">
              <a:buFont typeface="Arial" panose="020B0604020202020204" pitchFamily="34" charset="0"/>
              <a:buChar char="•"/>
            </a:pPr>
            <a:r>
              <a:rPr lang="en-US" baseline="0" dirty="0"/>
              <a:t>Mashup data across multiple data sources into a single table to support advanced analysis and reporting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62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552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endParaRPr lang="en-GB" sz="1279"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7/2/2019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55777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endParaRPr lang="en-GB" sz="1279"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7/2/2019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79968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7/2/2019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323494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CB9BE73-1A7E-4E96-9B57-2DC98C887AFA}"/>
              </a:ext>
            </a:extLst>
          </p:cNvPr>
          <p:cNvSpPr>
            <a:spLocks noGrp="1"/>
          </p:cNvSpPr>
          <p:nvPr>
            <p:ph type="dt" sz="half" idx="10"/>
          </p:nvPr>
        </p:nvSpPr>
        <p:spPr/>
        <p:txBody>
          <a:bodyPr/>
          <a:lstStyle>
            <a:lvl1pPr>
              <a:defRPr/>
            </a:lvl1pPr>
          </a:lstStyle>
          <a:p>
            <a:pPr>
              <a:defRPr/>
            </a:pPr>
            <a:fld id="{4DB27CA0-0F71-4629-B5B8-33FCC1B2C946}" type="datetime1">
              <a:rPr lang="en-US" altLang="en-US"/>
              <a:pPr>
                <a:defRPr/>
              </a:pPr>
              <a:t>7/2/2019</a:t>
            </a:fld>
            <a:endParaRPr lang="en-US" altLang="en-US"/>
          </a:p>
        </p:txBody>
      </p:sp>
      <p:sp>
        <p:nvSpPr>
          <p:cNvPr id="5" name="Footer Placeholder 4">
            <a:extLst>
              <a:ext uri="{FF2B5EF4-FFF2-40B4-BE49-F238E27FC236}">
                <a16:creationId xmlns:a16="http://schemas.microsoft.com/office/drawing/2014/main" id="{E3AC6355-C731-4FEC-B699-9A0EDFCCCB3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231310A-17E8-4CEE-B003-EBC14E6A77B1}"/>
              </a:ext>
            </a:extLst>
          </p:cNvPr>
          <p:cNvSpPr>
            <a:spLocks noGrp="1"/>
          </p:cNvSpPr>
          <p:nvPr>
            <p:ph type="sldNum" sz="quarter" idx="12"/>
          </p:nvPr>
        </p:nvSpPr>
        <p:spPr/>
        <p:txBody>
          <a:bodyPr/>
          <a:lstStyle>
            <a:lvl1pPr>
              <a:defRPr/>
            </a:lvl1pPr>
          </a:lstStyle>
          <a:p>
            <a:fld id="{3BB8CE1A-0581-42E6-9469-6F122DD2BD22}" type="slidenum">
              <a:rPr lang="en-US" altLang="en-US"/>
              <a:pPr/>
              <a:t>‹#›</a:t>
            </a:fld>
            <a:endParaRPr lang="en-US" altLang="en-US"/>
          </a:p>
        </p:txBody>
      </p:sp>
    </p:spTree>
    <p:extLst>
      <p:ext uri="{BB962C8B-B14F-4D97-AF65-F5344CB8AC3E}">
        <p14:creationId xmlns:p14="http://schemas.microsoft.com/office/powerpoint/2010/main" val="95701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0D9EB-B946-4C2C-BDD5-F5E4B1CE5DE3}"/>
              </a:ext>
            </a:extLst>
          </p:cNvPr>
          <p:cNvSpPr>
            <a:spLocks noGrp="1"/>
          </p:cNvSpPr>
          <p:nvPr>
            <p:ph type="dt" sz="half" idx="10"/>
          </p:nvPr>
        </p:nvSpPr>
        <p:spPr/>
        <p:txBody>
          <a:bodyPr/>
          <a:lstStyle>
            <a:lvl1pPr>
              <a:defRPr/>
            </a:lvl1pPr>
          </a:lstStyle>
          <a:p>
            <a:pPr>
              <a:defRPr/>
            </a:pPr>
            <a:fld id="{A5EB3474-8AEE-4ECA-BB82-0786B0BC4324}" type="datetime1">
              <a:rPr lang="en-US" altLang="en-US"/>
              <a:pPr>
                <a:defRPr/>
              </a:pPr>
              <a:t>7/2/2019</a:t>
            </a:fld>
            <a:endParaRPr lang="en-US" altLang="en-US"/>
          </a:p>
        </p:txBody>
      </p:sp>
      <p:sp>
        <p:nvSpPr>
          <p:cNvPr id="5" name="Footer Placeholder 4">
            <a:extLst>
              <a:ext uri="{FF2B5EF4-FFF2-40B4-BE49-F238E27FC236}">
                <a16:creationId xmlns:a16="http://schemas.microsoft.com/office/drawing/2014/main" id="{3381D397-2174-4FAA-9C54-559AC4E497B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DC8A467-FBF5-404C-95F4-C6D607710924}"/>
              </a:ext>
            </a:extLst>
          </p:cNvPr>
          <p:cNvSpPr>
            <a:spLocks noGrp="1"/>
          </p:cNvSpPr>
          <p:nvPr>
            <p:ph type="sldNum" sz="quarter" idx="12"/>
          </p:nvPr>
        </p:nvSpPr>
        <p:spPr/>
        <p:txBody>
          <a:bodyPr/>
          <a:lstStyle>
            <a:lvl1pPr>
              <a:defRPr/>
            </a:lvl1pPr>
          </a:lstStyle>
          <a:p>
            <a:fld id="{A9B89BFE-30E5-40E7-B012-696CD9B77B0F}" type="slidenum">
              <a:rPr lang="en-US" altLang="en-US"/>
              <a:pPr/>
              <a:t>‹#›</a:t>
            </a:fld>
            <a:endParaRPr lang="en-US" altLang="en-US"/>
          </a:p>
        </p:txBody>
      </p:sp>
    </p:spTree>
    <p:extLst>
      <p:ext uri="{BB962C8B-B14F-4D97-AF65-F5344CB8AC3E}">
        <p14:creationId xmlns:p14="http://schemas.microsoft.com/office/powerpoint/2010/main" val="22170937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2362292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719411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59347402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3430449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07602542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71877613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03726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166517461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7093383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806134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B8F3CC-1661-47B2-858B-34AC4FB44BEB}"/>
              </a:ext>
            </a:extLst>
          </p:cNvPr>
          <p:cNvSpPr>
            <a:spLocks noGrp="1"/>
          </p:cNvSpPr>
          <p:nvPr>
            <p:ph type="dt" sz="half" idx="10"/>
          </p:nvPr>
        </p:nvSpPr>
        <p:spPr/>
        <p:txBody>
          <a:bodyPr/>
          <a:lstStyle>
            <a:lvl1pPr>
              <a:defRPr/>
            </a:lvl1pPr>
          </a:lstStyle>
          <a:p>
            <a:pPr>
              <a:defRPr/>
            </a:pPr>
            <a:fld id="{205267E3-C97F-43E0-AF54-CE5FB2A07A64}" type="datetime1">
              <a:rPr lang="en-US" altLang="en-US"/>
              <a:pPr>
                <a:defRPr/>
              </a:pPr>
              <a:t>7/2/2019</a:t>
            </a:fld>
            <a:endParaRPr lang="en-US" altLang="en-US"/>
          </a:p>
        </p:txBody>
      </p:sp>
      <p:sp>
        <p:nvSpPr>
          <p:cNvPr id="5" name="Footer Placeholder 4">
            <a:extLst>
              <a:ext uri="{FF2B5EF4-FFF2-40B4-BE49-F238E27FC236}">
                <a16:creationId xmlns:a16="http://schemas.microsoft.com/office/drawing/2014/main" id="{BB933ED7-1FA2-4ED2-85E7-00400AA9345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753526D-9B84-4BA4-8706-1C17D35F3326}"/>
              </a:ext>
            </a:extLst>
          </p:cNvPr>
          <p:cNvSpPr>
            <a:spLocks noGrp="1"/>
          </p:cNvSpPr>
          <p:nvPr>
            <p:ph type="sldNum" sz="quarter" idx="12"/>
          </p:nvPr>
        </p:nvSpPr>
        <p:spPr/>
        <p:txBody>
          <a:bodyPr/>
          <a:lstStyle>
            <a:lvl1pPr>
              <a:defRPr/>
            </a:lvl1pPr>
          </a:lstStyle>
          <a:p>
            <a:fld id="{0E1D732F-438A-4BA8-A09D-906C70DBC645}" type="slidenum">
              <a:rPr lang="en-US" altLang="en-US"/>
              <a:pPr/>
              <a:t>‹#›</a:t>
            </a:fld>
            <a:endParaRPr lang="en-US" altLang="en-US"/>
          </a:p>
        </p:txBody>
      </p:sp>
    </p:spTree>
    <p:extLst>
      <p:ext uri="{BB962C8B-B14F-4D97-AF65-F5344CB8AC3E}">
        <p14:creationId xmlns:p14="http://schemas.microsoft.com/office/powerpoint/2010/main" val="9340013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95732350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440794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97165553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427869271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53307663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448212" y="6437243"/>
            <a:ext cx="3859607" cy="134483"/>
          </a:xfrm>
          <a:prstGeom prst="rect">
            <a:avLst/>
          </a:prstGeom>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89879967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71254549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85373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87538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0282189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4"/>
        </a:solidFill>
        <a:effectLst/>
      </p:bgPr>
    </p:bg>
    <p:spTree>
      <p:nvGrpSpPr>
        <p:cNvPr id="1" name=""/>
        <p:cNvGrpSpPr/>
        <p:nvPr/>
      </p:nvGrpSpPr>
      <p:grpSpPr>
        <a:xfrm>
          <a:off x="0" y="0"/>
          <a:ext cx="0" cy="0"/>
          <a:chOff x="0" y="0"/>
          <a:chExt cx="0" cy="0"/>
        </a:xfrm>
      </p:grpSpPr>
      <p:sp>
        <p:nvSpPr>
          <p:cNvPr id="1392" name="Rectangle 1391"/>
          <p:cNvSpPr/>
          <p:nvPr userDrawn="1"/>
        </p:nvSpPr>
        <p:spPr bwMode="auto">
          <a:xfrm>
            <a:off x="114930" y="75959"/>
            <a:ext cx="12781409" cy="6727537"/>
          </a:xfrm>
          <a:prstGeom prst="rect">
            <a:avLst/>
          </a:prstGeom>
          <a:blipFill>
            <a:blip r:embed="rId2">
              <a:alphaModFix amt="80000"/>
            </a:blip>
            <a:srcRect/>
            <a:stretch>
              <a:fillRect l="-89347" r="-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252118" indent="-252118" algn="ctr" defTabSz="685603" fontAlgn="base">
              <a:lnSpc>
                <a:spcPct val="90000"/>
              </a:lnSpc>
              <a:spcBef>
                <a:spcPct val="0"/>
              </a:spcBef>
              <a:spcAft>
                <a:spcPct val="0"/>
              </a:spcAft>
              <a:buFont typeface="Wingdings 3" panose="05040102010807070707" pitchFamily="18" charset="2"/>
              <a:buChar char="Æ"/>
            </a:pPr>
            <a:endParaRPr lang="en-US" sz="1471" b="1" dirty="0" err="1">
              <a:solidFill>
                <a:schemeClr val="bg1"/>
              </a:solidFill>
              <a:latin typeface="+mj-lt"/>
              <a:ea typeface="Segoe UI" pitchFamily="34" charset="0"/>
              <a:cs typeface="Segoe UI" pitchFamily="34" charset="0"/>
            </a:endParaRPr>
          </a:p>
        </p:txBody>
      </p:sp>
      <p:pic>
        <p:nvPicPr>
          <p:cNvPr id="19" name="Picture 18"/>
          <p:cNvPicPr>
            <a:picLocks noChangeAspect="1"/>
          </p:cNvPicPr>
          <p:nvPr userDrawn="1"/>
        </p:nvPicPr>
        <p:blipFill rotWithShape="1">
          <a:blip r:embed="rId3"/>
          <a:srcRect l="3690" t="27657" r="2751" b="17378"/>
          <a:stretch/>
        </p:blipFill>
        <p:spPr>
          <a:xfrm>
            <a:off x="114927" y="6"/>
            <a:ext cx="12192744" cy="6857411"/>
          </a:xfrm>
          <a:prstGeom prst="rect">
            <a:avLst/>
          </a:prstGeom>
        </p:spPr>
      </p:pic>
      <p:pic>
        <p:nvPicPr>
          <p:cNvPr id="23" name="Picture 22"/>
          <p:cNvPicPr>
            <a:picLocks noChangeAspect="1"/>
          </p:cNvPicPr>
          <p:nvPr userDrawn="1"/>
        </p:nvPicPr>
        <p:blipFill rotWithShape="1">
          <a:blip r:embed="rId4"/>
          <a:srcRect l="5796" t="5241" b="19866"/>
          <a:stretch/>
        </p:blipFill>
        <p:spPr>
          <a:xfrm>
            <a:off x="29403" y="-45377"/>
            <a:ext cx="9109764" cy="6930105"/>
          </a:xfrm>
          <a:prstGeom prst="rect">
            <a:avLst/>
          </a:prstGeom>
        </p:spPr>
      </p:pic>
      <p:sp>
        <p:nvSpPr>
          <p:cNvPr id="1381" name="Title 1"/>
          <p:cNvSpPr txBox="1">
            <a:spLocks/>
          </p:cNvSpPr>
          <p:nvPr userDrawn="1"/>
        </p:nvSpPr>
        <p:spPr>
          <a:xfrm>
            <a:off x="303808" y="333918"/>
            <a:ext cx="5141369" cy="3406726"/>
          </a:xfrm>
          <a:prstGeom prst="rect">
            <a:avLst/>
          </a:prstGeom>
        </p:spPr>
        <p:txBody>
          <a:bodyPr vert="horz" wrap="square" lIns="107556" tIns="67223" rIns="107556"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3971" dirty="0">
              <a:solidFill>
                <a:srgbClr val="0072C6"/>
              </a:solidFill>
            </a:endParaRPr>
          </a:p>
        </p:txBody>
      </p:sp>
      <p:sp>
        <p:nvSpPr>
          <p:cNvPr id="1382" name="Title 1"/>
          <p:cNvSpPr>
            <a:spLocks noGrp="1"/>
          </p:cNvSpPr>
          <p:nvPr>
            <p:ph type="title"/>
          </p:nvPr>
        </p:nvSpPr>
        <p:spPr>
          <a:xfrm>
            <a:off x="269243" y="289519"/>
            <a:ext cx="5258796" cy="2386171"/>
          </a:xfrm>
        </p:spPr>
        <p:txBody>
          <a:bodyPr/>
          <a:lstStyle>
            <a:lvl1pPr>
              <a:defRPr sz="3971">
                <a:solidFill>
                  <a:schemeClr val="accent4"/>
                </a:solidFill>
              </a:defRPr>
            </a:lvl1pPr>
          </a:lstStyle>
          <a:p>
            <a:r>
              <a:rPr lang="en-US" dirty="0"/>
              <a:t>Click to edit Master title style</a:t>
            </a:r>
          </a:p>
        </p:txBody>
      </p:sp>
    </p:spTree>
    <p:extLst>
      <p:ext uri="{BB962C8B-B14F-4D97-AF65-F5344CB8AC3E}">
        <p14:creationId xmlns:p14="http://schemas.microsoft.com/office/powerpoint/2010/main" val="247858530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2178198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7022448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693912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33531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16894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418968837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80000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2167883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343556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89385528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676598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8" y="254721"/>
            <a:ext cx="11424437" cy="1054884"/>
          </a:xfrm>
        </p:spPr>
        <p:txBody>
          <a:bodyPr lIns="146304" tIns="91440" rIns="146304" bIns="91440"/>
          <a:lstStyle>
            <a:lvl1pPr>
              <a:lnSpc>
                <a:spcPts val="4541"/>
              </a:lnSpc>
              <a:defRPr sz="294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4" y="1324595"/>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3"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16" name="Text Placeholder 2"/>
          <p:cNvSpPr>
            <a:spLocks noGrp="1"/>
          </p:cNvSpPr>
          <p:nvPr>
            <p:ph type="body" sz="quarter" idx="13"/>
          </p:nvPr>
        </p:nvSpPr>
        <p:spPr>
          <a:xfrm>
            <a:off x="7415739" y="1324594"/>
            <a:ext cx="4508580" cy="4827325"/>
          </a:xfrm>
        </p:spPr>
        <p:txBody>
          <a:bodyPr/>
          <a:lstStyle>
            <a:lvl1pPr marL="0" indent="0">
              <a:lnSpc>
                <a:spcPct val="100000"/>
              </a:lnSpc>
              <a:spcBef>
                <a:spcPts val="1471"/>
              </a:spcBef>
              <a:buFontTx/>
              <a:buNone/>
              <a:defRPr sz="2353">
                <a:solidFill>
                  <a:srgbClr val="C00000"/>
                </a:solidFill>
              </a:defRPr>
            </a:lvl1pPr>
            <a:lvl2pPr marL="252118" indent="0">
              <a:lnSpc>
                <a:spcPct val="100000"/>
              </a:lnSpc>
              <a:spcBef>
                <a:spcPts val="1471"/>
              </a:spcBef>
              <a:buFontTx/>
              <a:buNone/>
              <a:defRPr/>
            </a:lvl2pPr>
            <a:lvl3pPr marL="420196" indent="0">
              <a:lnSpc>
                <a:spcPct val="100000"/>
              </a:lnSpc>
              <a:spcBef>
                <a:spcPts val="1471"/>
              </a:spcBef>
              <a:buFontTx/>
              <a:buNone/>
              <a:defRPr/>
            </a:lvl3pPr>
            <a:lvl4pPr marL="588276" indent="0">
              <a:lnSpc>
                <a:spcPct val="100000"/>
              </a:lnSpc>
              <a:spcBef>
                <a:spcPts val="1471"/>
              </a:spcBef>
              <a:buFontTx/>
              <a:buNone/>
              <a:defRPr/>
            </a:lvl4pPr>
            <a:lvl5pPr marL="756354" indent="0">
              <a:lnSpc>
                <a:spcPct val="100000"/>
              </a:lnSpc>
              <a:spcBef>
                <a:spcPts val="147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502782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6501861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7437883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6844488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23630954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19977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9338819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2860665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9691261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53419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5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dirty="0">
                <a:solidFill>
                  <a:prstClr val="white"/>
                </a:solidFill>
                <a:cs typeface="Arial"/>
              </a:rPr>
              <a:t>Microsoft Confidential</a:t>
            </a:r>
          </a:p>
        </p:txBody>
      </p:sp>
    </p:spTree>
    <p:extLst>
      <p:ext uri="{BB962C8B-B14F-4D97-AF65-F5344CB8AC3E}">
        <p14:creationId xmlns:p14="http://schemas.microsoft.com/office/powerpoint/2010/main" val="2983725265"/>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8" y="1350551"/>
            <a:ext cx="6751519" cy="4826969"/>
          </a:xfrm>
          <a:solidFill>
            <a:schemeClr val="bg1">
              <a:lumMod val="95000"/>
            </a:schemeClr>
          </a:solidFill>
          <a:ln w="63500">
            <a:solidFill>
              <a:schemeClr val="accent4"/>
            </a:solidFill>
            <a:miter lim="800000"/>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173" y="6514984"/>
            <a:ext cx="12192313" cy="353924"/>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20" name="Text Placeholder 2"/>
          <p:cNvSpPr>
            <a:spLocks noGrp="1"/>
          </p:cNvSpPr>
          <p:nvPr>
            <p:ph type="body" sz="quarter" idx="13" hasCustomPrompt="1"/>
          </p:nvPr>
        </p:nvSpPr>
        <p:spPr>
          <a:xfrm>
            <a:off x="7415739" y="1324594"/>
            <a:ext cx="4508580" cy="4827325"/>
          </a:xfrm>
        </p:spPr>
        <p:txBody>
          <a:bodyPr/>
          <a:lstStyle>
            <a:lvl1pPr marL="0" indent="0">
              <a:lnSpc>
                <a:spcPct val="100000"/>
              </a:lnSpc>
              <a:spcBef>
                <a:spcPts val="1471"/>
              </a:spcBef>
              <a:buFontTx/>
              <a:buNone/>
              <a:defRPr lang="en-US" sz="1764" kern="1200" dirty="0" smtClean="0">
                <a:solidFill>
                  <a:schemeClr val="accent4"/>
                </a:solidFill>
                <a:latin typeface="+mj-lt"/>
                <a:ea typeface="ＭＳ Ｐゴシック" charset="0"/>
                <a:cs typeface="ＭＳ Ｐゴシック" charset="0"/>
              </a:defRPr>
            </a:lvl1pPr>
            <a:lvl2pPr marL="252118" indent="0">
              <a:lnSpc>
                <a:spcPct val="100000"/>
              </a:lnSpc>
              <a:spcBef>
                <a:spcPts val="1471"/>
              </a:spcBef>
              <a:buFontTx/>
              <a:buNone/>
              <a:defRPr lang="en-US" sz="1441" b="0" kern="1200" dirty="0" smtClean="0">
                <a:solidFill>
                  <a:schemeClr val="tx1"/>
                </a:solidFill>
                <a:latin typeface="+mn-lt"/>
                <a:ea typeface="ＭＳ Ｐゴシック" charset="0"/>
                <a:cs typeface="Segoe UI Semibold" panose="020B0702040204020203" pitchFamily="34" charset="0"/>
              </a:defRPr>
            </a:lvl2pPr>
            <a:lvl3pPr marL="420196" indent="0">
              <a:lnSpc>
                <a:spcPct val="100000"/>
              </a:lnSpc>
              <a:spcBef>
                <a:spcPts val="1471"/>
              </a:spcBef>
              <a:buFontTx/>
              <a:buNone/>
              <a:defRPr/>
            </a:lvl3pPr>
            <a:lvl4pPr marL="588276" indent="0">
              <a:lnSpc>
                <a:spcPct val="100000"/>
              </a:lnSpc>
              <a:spcBef>
                <a:spcPts val="1471"/>
              </a:spcBef>
              <a:buFontTx/>
              <a:buNone/>
              <a:defRPr/>
            </a:lvl4pPr>
            <a:lvl5pPr marL="756354" indent="0">
              <a:lnSpc>
                <a:spcPct val="100000"/>
              </a:lnSpc>
              <a:spcBef>
                <a:spcPts val="1471"/>
              </a:spcBef>
              <a:buFontTx/>
              <a:buNone/>
              <a:defRPr/>
            </a:lvl5pPr>
          </a:lstStyle>
          <a:p>
            <a:pPr marL="0" lvl="0" indent="0" algn="l" defTabSz="685155" rtl="0" fontAlgn="base">
              <a:lnSpc>
                <a:spcPct val="100000"/>
              </a:lnSpc>
              <a:spcBef>
                <a:spcPts val="900"/>
              </a:spcBef>
              <a:spcAft>
                <a:spcPts val="883"/>
              </a:spcAft>
              <a:buClr>
                <a:schemeClr val="tx1"/>
              </a:buClr>
              <a:buSzPct val="90000"/>
              <a:buFont typeface="Wingdings" pitchFamily="2" charset="2"/>
              <a:buNone/>
            </a:pPr>
            <a:r>
              <a:rPr lang="en-US" dirty="0"/>
              <a:t>Click to edit Master text styles</a:t>
            </a:r>
          </a:p>
          <a:p>
            <a:pPr marL="0" lvl="1" indent="0" algn="l" defTabSz="685155" rtl="0" fontAlgn="base">
              <a:lnSpc>
                <a:spcPct val="100000"/>
              </a:lnSpc>
              <a:spcBef>
                <a:spcPts val="451"/>
              </a:spcBef>
              <a:spcAft>
                <a:spcPts val="883"/>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3951" y="254727"/>
            <a:ext cx="11420452" cy="1057931"/>
          </a:xfrm>
        </p:spPr>
        <p:txBody>
          <a:bodyPr lIns="146304" tIns="91440" rIns="146304" bIns="91440" anchor="ctr" anchorCtr="0"/>
          <a:lstStyle>
            <a:lvl1pPr marL="0" indent="0">
              <a:buNone/>
              <a:defRPr sz="2941">
                <a:solidFill>
                  <a:schemeClr val="tx1">
                    <a:lumMod val="90000"/>
                    <a:lumOff val="10000"/>
                  </a:schemeClr>
                </a:solidFill>
              </a:defRPr>
            </a:lvl1pPr>
            <a:lvl5pPr marL="756354" indent="0">
              <a:buNone/>
              <a:defRPr/>
            </a:lvl5pPr>
          </a:lstStyle>
          <a:p>
            <a:pPr lvl="0"/>
            <a:r>
              <a:rPr lang="en-US"/>
              <a:t>Click to edit Master text styles</a:t>
            </a:r>
          </a:p>
        </p:txBody>
      </p:sp>
    </p:spTree>
    <p:extLst>
      <p:ext uri="{BB962C8B-B14F-4D97-AF65-F5344CB8AC3E}">
        <p14:creationId xmlns:p14="http://schemas.microsoft.com/office/powerpoint/2010/main" val="232540903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1543354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4"/>
            <a:ext cx="5378861" cy="899665"/>
          </a:xfrm>
        </p:spPr>
        <p:txBody>
          <a:bodyPr/>
          <a:lstStyle>
            <a:lvl1pPr>
              <a:defRPr sz="5881">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341912"/>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4"/>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41369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41266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1394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41153016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3"/>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97688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15929">
                      <a:schemeClr val="tx1"/>
                    </a:gs>
                    <a:gs pos="41000">
                      <a:schemeClr val="tx1"/>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15929">
                      <a:schemeClr val="tx1"/>
                    </a:gs>
                    <a:gs pos="41000">
                      <a:schemeClr val="tx1"/>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15929">
                      <a:schemeClr val="tx1"/>
                    </a:gs>
                    <a:gs pos="41000">
                      <a:schemeClr val="tx1"/>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15929">
                      <a:schemeClr val="tx1"/>
                    </a:gs>
                    <a:gs pos="41000">
                      <a:schemeClr val="tx1"/>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47131173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3002070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11245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4413" baseline="0"/>
            </a:lvl1pPr>
          </a:lstStyle>
          <a:p>
            <a:r>
              <a:rPr lang="en-US"/>
              <a:t>Click to edit Master title style</a:t>
            </a:r>
            <a:endParaRPr lang="en-US" dirty="0"/>
          </a:p>
        </p:txBody>
      </p:sp>
    </p:spTree>
    <p:extLst>
      <p:ext uri="{BB962C8B-B14F-4D97-AF65-F5344CB8AC3E}">
        <p14:creationId xmlns:p14="http://schemas.microsoft.com/office/powerpoint/2010/main" val="37333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02065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102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a:t>Click to edit Master text styles</a:t>
            </a:r>
          </a:p>
        </p:txBody>
      </p:sp>
    </p:spTree>
    <p:extLst>
      <p:ext uri="{BB962C8B-B14F-4D97-AF65-F5344CB8AC3E}">
        <p14:creationId xmlns:p14="http://schemas.microsoft.com/office/powerpoint/2010/main" val="58803545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a:t>Click to edit Master text styles</a:t>
            </a:r>
          </a:p>
        </p:txBody>
      </p:sp>
    </p:spTree>
    <p:extLst>
      <p:ext uri="{BB962C8B-B14F-4D97-AF65-F5344CB8AC3E}">
        <p14:creationId xmlns:p14="http://schemas.microsoft.com/office/powerpoint/2010/main" val="2061411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8964560" cy="5379279"/>
          </a:xfrm>
        </p:spPr>
        <p:txBody>
          <a:bodyPr/>
          <a:lstStyle>
            <a:lvl1pPr>
              <a:defRPr sz="4704">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20932929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3784102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2"/>
            <a:ext cx="9860674" cy="1793881"/>
          </a:xfrm>
          <a:noFill/>
        </p:spPr>
        <p:txBody>
          <a:bodyPr lIns="182880" tIns="146304" rIns="182880" bIns="146304">
            <a:noAutofit/>
          </a:bodyPr>
          <a:lstStyle>
            <a:lvl1pPr marL="0" indent="0">
              <a:spcBef>
                <a:spcPts val="0"/>
              </a:spcBef>
              <a:buNone/>
              <a:defRPr sz="3528"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2891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42357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839482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531243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FF8C00"/>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srcRect l="46418" t="28339" b="17442"/>
          <a:stretch/>
        </p:blipFill>
        <p:spPr>
          <a:xfrm>
            <a:off x="-68951" y="-22989"/>
            <a:ext cx="12969761" cy="6919543"/>
          </a:xfrm>
          <a:prstGeom prst="rect">
            <a:avLst/>
          </a:prstGeom>
        </p:spPr>
      </p:pic>
      <p:sp>
        <p:nvSpPr>
          <p:cNvPr id="1381" name="Title 1"/>
          <p:cNvSpPr txBox="1">
            <a:spLocks/>
          </p:cNvSpPr>
          <p:nvPr userDrawn="1"/>
        </p:nvSpPr>
        <p:spPr>
          <a:xfrm>
            <a:off x="303808" y="333918"/>
            <a:ext cx="5141369" cy="3406726"/>
          </a:xfrm>
          <a:prstGeom prst="rect">
            <a:avLst/>
          </a:prstGeom>
        </p:spPr>
        <p:txBody>
          <a:bodyPr vert="horz" wrap="square" lIns="107556" tIns="67223" rIns="107556"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3971" dirty="0">
              <a:solidFill>
                <a:srgbClr val="0072C6"/>
              </a:solidFill>
            </a:endParaRPr>
          </a:p>
        </p:txBody>
      </p:sp>
      <p:grpSp>
        <p:nvGrpSpPr>
          <p:cNvPr id="25" name="Group 24"/>
          <p:cNvGrpSpPr/>
          <p:nvPr userDrawn="1"/>
        </p:nvGrpSpPr>
        <p:grpSpPr>
          <a:xfrm>
            <a:off x="1202933" y="2956055"/>
            <a:ext cx="1800939" cy="1801197"/>
            <a:chOff x="11092177" y="4747627"/>
            <a:chExt cx="540526" cy="540526"/>
          </a:xfrm>
        </p:grpSpPr>
        <p:sp>
          <p:nvSpPr>
            <p:cNvPr id="26" name="Freeform 186"/>
            <p:cNvSpPr>
              <a:spLocks/>
            </p:cNvSpPr>
            <p:nvPr userDrawn="1"/>
          </p:nvSpPr>
          <p:spPr bwMode="auto">
            <a:xfrm>
              <a:off x="11092177" y="4747627"/>
              <a:ext cx="540526" cy="540526"/>
            </a:xfrm>
            <a:prstGeom prst="ellipse">
              <a:avLst/>
            </a:prstGeom>
            <a:solidFill>
              <a:srgbClr val="FFB900">
                <a:alpha val="36000"/>
              </a:srgbClr>
            </a:solidFill>
            <a:ln>
              <a:noFill/>
            </a:ln>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sp>
          <p:nvSpPr>
            <p:cNvPr id="27" name="Freeform 187"/>
            <p:cNvSpPr>
              <a:spLocks noEditPoints="1"/>
            </p:cNvSpPr>
            <p:nvPr/>
          </p:nvSpPr>
          <p:spPr bwMode="auto">
            <a:xfrm>
              <a:off x="11185499" y="4841873"/>
              <a:ext cx="352959" cy="352035"/>
            </a:xfrm>
            <a:prstGeom prst="ellipse">
              <a:avLst/>
            </a:prstGeom>
            <a:solidFill>
              <a:srgbClr val="FF8C00">
                <a:alpha val="79000"/>
              </a:srgbClr>
            </a:solidFill>
            <a:ln>
              <a:noFill/>
            </a:ln>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grpSp>
          <p:nvGrpSpPr>
            <p:cNvPr id="28" name="Group 27"/>
            <p:cNvGrpSpPr/>
            <p:nvPr/>
          </p:nvGrpSpPr>
          <p:grpSpPr>
            <a:xfrm>
              <a:off x="11258847" y="4915587"/>
              <a:ext cx="207178" cy="289829"/>
              <a:chOff x="-2260605" y="4106862"/>
              <a:chExt cx="298450" cy="417514"/>
            </a:xfrm>
          </p:grpSpPr>
          <p:sp>
            <p:nvSpPr>
              <p:cNvPr id="29" name="Freeform 188"/>
              <p:cNvSpPr>
                <a:spLocks/>
              </p:cNvSpPr>
              <p:nvPr/>
            </p:nvSpPr>
            <p:spPr bwMode="auto">
              <a:xfrm>
                <a:off x="-2260605" y="4106862"/>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sp>
            <p:nvSpPr>
              <p:cNvPr id="30" name="Freeform 192"/>
              <p:cNvSpPr>
                <a:spLocks noEditPoints="1"/>
              </p:cNvSpPr>
              <p:nvPr/>
            </p:nvSpPr>
            <p:spPr bwMode="auto">
              <a:xfrm>
                <a:off x="-2260600" y="4254501"/>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sp>
            <p:nvSpPr>
              <p:cNvPr id="31" name="Rectangle 194"/>
              <p:cNvSpPr>
                <a:spLocks noChangeArrowheads="1"/>
              </p:cNvSpPr>
              <p:nvPr/>
            </p:nvSpPr>
            <p:spPr bwMode="auto">
              <a:xfrm>
                <a:off x="-2168525" y="4452938"/>
                <a:ext cx="114300" cy="714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grpSp>
      </p:grpSp>
      <p:sp>
        <p:nvSpPr>
          <p:cNvPr id="12" name="Title 1"/>
          <p:cNvSpPr>
            <a:spLocks noGrp="1"/>
          </p:cNvSpPr>
          <p:nvPr>
            <p:ph type="title"/>
          </p:nvPr>
        </p:nvSpPr>
        <p:spPr>
          <a:xfrm>
            <a:off x="269243" y="289519"/>
            <a:ext cx="5258796" cy="2386171"/>
          </a:xfrm>
        </p:spPr>
        <p:txBody>
          <a:bodyPr/>
          <a:lstStyle>
            <a:lvl1pPr>
              <a:defRPr sz="3971">
                <a:solidFill>
                  <a:schemeClr val="accent4"/>
                </a:solidFill>
              </a:defRPr>
            </a:lvl1pPr>
          </a:lstStyle>
          <a:p>
            <a:r>
              <a:rPr lang="en-US" dirty="0"/>
              <a:t>Click to edit Master title style</a:t>
            </a:r>
          </a:p>
        </p:txBody>
      </p:sp>
    </p:spTree>
    <p:extLst>
      <p:ext uri="{BB962C8B-B14F-4D97-AF65-F5344CB8AC3E}">
        <p14:creationId xmlns:p14="http://schemas.microsoft.com/office/powerpoint/2010/main" val="153381762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13676064"/>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100816"/>
            <a:ext cx="11007660" cy="879910"/>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4353454"/>
            <a:ext cx="8534711" cy="860042"/>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1" y="470410"/>
            <a:ext cx="1278487" cy="280186"/>
          </a:xfrm>
          <a:prstGeom prst="rect">
            <a:avLst/>
          </a:prstGeom>
        </p:spPr>
      </p:pic>
      <p:sp>
        <p:nvSpPr>
          <p:cNvPr id="5" name="Text Placeholder 4"/>
          <p:cNvSpPr>
            <a:spLocks noGrp="1"/>
          </p:cNvSpPr>
          <p:nvPr>
            <p:ph type="body" sz="quarter" idx="10"/>
          </p:nvPr>
        </p:nvSpPr>
        <p:spPr>
          <a:xfrm>
            <a:off x="269241" y="2904862"/>
            <a:ext cx="11051237" cy="710451"/>
          </a:xfrm>
        </p:spPr>
        <p:txBody>
          <a:bodyPr/>
          <a:lstStyle>
            <a:lvl1pPr marL="0" indent="0">
              <a:lnSpc>
                <a:spcPts val="4116"/>
              </a:lnSpc>
              <a:spcBef>
                <a:spcPts val="0"/>
              </a:spcBef>
              <a:buNone/>
              <a:defRPr sz="3920" b="0">
                <a:solidFill>
                  <a:schemeClr val="bg1"/>
                </a:solidFill>
                <a:latin typeface="+mj-lt"/>
              </a:defRPr>
            </a:lvl1pPr>
            <a:lvl2pPr marL="0" indent="0">
              <a:buNone/>
              <a:defRPr sz="3430" b="0">
                <a:solidFill>
                  <a:schemeClr val="bg1"/>
                </a:solidFill>
                <a:latin typeface="+mj-lt"/>
              </a:defRPr>
            </a:lvl2pPr>
            <a:lvl3pPr marL="0" indent="0">
              <a:buNone/>
              <a:defRPr sz="3430" b="0">
                <a:solidFill>
                  <a:schemeClr val="bg1"/>
                </a:solidFill>
                <a:latin typeface="+mj-lt"/>
              </a:defRPr>
            </a:lvl3pPr>
            <a:lvl4pPr marL="0" indent="0">
              <a:buNone/>
              <a:defRPr sz="3430" b="0">
                <a:solidFill>
                  <a:schemeClr val="bg1"/>
                </a:solidFill>
                <a:latin typeface="+mj-lt"/>
              </a:defRPr>
            </a:lvl4pPr>
            <a:lvl5pPr marL="0" indent="0">
              <a:buNone/>
              <a:defRPr sz="343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1082241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4192"/>
            <a:r>
              <a:rPr lang="en-US" dirty="0">
                <a:solidFill>
                  <a:srgbClr val="505050"/>
                </a:solidFill>
              </a:rPr>
              <a:t>Microsoft Confidential</a:t>
            </a: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411107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192"/>
            <a:r>
              <a:rPr lang="en-US"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39610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192"/>
            <a:r>
              <a:rPr lang="en-US"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913486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pPr defTabSz="914192"/>
            <a:r>
              <a:rPr lang="en-US"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pPr defTabSz="914192"/>
            <a:fld id="{27258FFF-F925-446B-8502-81C933981705}" type="slidenum">
              <a:rPr lang="en-US" smtClean="0">
                <a:solidFill>
                  <a:srgbClr val="000000"/>
                </a:solidFill>
              </a:rPr>
              <a:pPr defTabSz="914192"/>
              <a:t>‹#›</a:t>
            </a:fld>
            <a:endParaRPr lang="en-US" dirty="0">
              <a:solidFill>
                <a:srgbClr val="000000"/>
              </a:solidFill>
            </a:endParaRPr>
          </a:p>
        </p:txBody>
      </p:sp>
      <p:sp>
        <p:nvSpPr>
          <p:cNvPr id="4" name="Rectangle 3"/>
          <p:cNvSpPr/>
          <p:nvPr userDrawn="1"/>
        </p:nvSpPr>
        <p:spPr bwMode="auto">
          <a:xfrm>
            <a:off x="0" y="6728605"/>
            <a:ext cx="12190444" cy="140138"/>
          </a:xfrm>
          <a:prstGeom prst="rect">
            <a:avLst/>
          </a:prstGeom>
          <a:solidFill>
            <a:srgbClr val="0072C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372"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41496" y="6434665"/>
            <a:ext cx="935823" cy="239431"/>
          </a:xfrm>
          <a:prstGeom prst="rect">
            <a:avLst/>
          </a:prstGeom>
        </p:spPr>
      </p:pic>
    </p:spTree>
    <p:extLst>
      <p:ext uri="{BB962C8B-B14F-4D97-AF65-F5344CB8AC3E}">
        <p14:creationId xmlns:p14="http://schemas.microsoft.com/office/powerpoint/2010/main" val="408033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7"/>
            </a:lvl1pPr>
          </a:lstStyle>
          <a:p>
            <a:r>
              <a:rPr lang="en-US" dirty="0"/>
              <a:t>Click to edit Master title style</a:t>
            </a:r>
          </a:p>
        </p:txBody>
      </p:sp>
    </p:spTree>
    <p:extLst>
      <p:ext uri="{BB962C8B-B14F-4D97-AF65-F5344CB8AC3E}">
        <p14:creationId xmlns:p14="http://schemas.microsoft.com/office/powerpoint/2010/main" val="19818114"/>
      </p:ext>
    </p:extLst>
  </p:cSld>
  <p:clrMapOvr>
    <a:masterClrMapping/>
  </p:clrMapOvr>
  <p:transition spd="slow">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rgbClr val="BA141A"/>
                </a:solidFill>
              </a:defRPr>
            </a:lvl1pPr>
          </a:lstStyle>
          <a:p>
            <a:pPr marL="0" lvl="0">
              <a:lnSpc>
                <a:spcPts val="3528"/>
              </a:lnSpc>
              <a:spcBef>
                <a:spcPts val="847"/>
              </a:spcBef>
            </a:pPr>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192"/>
            <a:r>
              <a:rPr lang="en-US"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lvl1pPr>
          </a:lstStyle>
          <a:p>
            <a:pPr defTabSz="914192"/>
            <a:fld id="{27258FFF-F925-446B-8502-81C933981705}" type="slidenum">
              <a:rPr lang="en-US" smtClean="0">
                <a:solidFill>
                  <a:srgbClr val="505050">
                    <a:tint val="75000"/>
                  </a:srgbClr>
                </a:solidFill>
              </a:rPr>
              <a:pPr defTabSz="914192"/>
              <a:t>‹#›</a:t>
            </a:fld>
            <a:endParaRPr lang="en-US" dirty="0">
              <a:solidFill>
                <a:srgbClr val="505050">
                  <a:tint val="75000"/>
                </a:srgbClr>
              </a:solidFill>
            </a:endParaRPr>
          </a:p>
        </p:txBody>
      </p:sp>
      <p:sp>
        <p:nvSpPr>
          <p:cNvPr id="8" name="Text Placeholder 7"/>
          <p:cNvSpPr>
            <a:spLocks noGrp="1"/>
          </p:cNvSpPr>
          <p:nvPr>
            <p:ph type="body" sz="quarter" idx="13" hasCustomPrompt="1"/>
          </p:nvPr>
        </p:nvSpPr>
        <p:spPr>
          <a:xfrm>
            <a:off x="269239" y="2084174"/>
            <a:ext cx="8964248" cy="2402261"/>
          </a:xfrm>
        </p:spPr>
        <p:txBody>
          <a:bodyPr/>
          <a:lstStyle>
            <a:lvl1pPr marL="228722" indent="-228722">
              <a:spcBef>
                <a:spcPts val="1175"/>
              </a:spcBef>
              <a:defRPr sz="2353">
                <a:latin typeface="+mn-lt"/>
              </a:defRPr>
            </a:lvl1pPr>
            <a:lvl2pPr marL="676829" indent="-228722">
              <a:spcBef>
                <a:spcPts val="1175"/>
              </a:spcBef>
              <a:buSzPct val="100000"/>
              <a:buFont typeface="Segoe UI" pitchFamily="34" charset="0"/>
              <a:buChar char="‐"/>
              <a:defRPr sz="1961"/>
            </a:lvl2pPr>
            <a:lvl3pPr marL="1124936" indent="-228722">
              <a:spcBef>
                <a:spcPts val="1175"/>
              </a:spcBef>
              <a:buFont typeface="Wingdings" pitchFamily="2" charset="2"/>
              <a:buChar char="§"/>
              <a:defRPr sz="1765"/>
            </a:lvl3pPr>
            <a:lvl4pPr marL="1568375" indent="-336080">
              <a:spcBef>
                <a:spcPts val="1175"/>
              </a:spcBef>
              <a:buFont typeface="+mj-lt"/>
              <a:buAutoNum type="arabicPeriod"/>
              <a:defRPr sz="1567"/>
            </a:lvl4pPr>
            <a:lvl5pPr marL="1907567" indent="-336080">
              <a:spcBef>
                <a:spcPts val="1175"/>
              </a:spcBef>
              <a:buFont typeface="+mj-lt"/>
              <a:buAutoNum type="alphaLcParenR"/>
              <a:defRPr sz="1567"/>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57440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3"/>
            <a:ext cx="8964248" cy="2701124"/>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63096203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3"/>
            <a:ext cx="8964248" cy="2701124"/>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21262791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ights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8" y="254721"/>
            <a:ext cx="11424437" cy="1054884"/>
          </a:xfrm>
        </p:spPr>
        <p:txBody>
          <a:bodyPr lIns="146304" tIns="91440" rIns="146304" bIns="91440"/>
          <a:lstStyle>
            <a:lvl1pPr>
              <a:lnSpc>
                <a:spcPts val="4541"/>
              </a:lnSpc>
              <a:defRPr sz="294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81" y="1324191"/>
            <a:ext cx="4273107" cy="4853157"/>
          </a:xfrm>
        </p:spPr>
        <p:txBody>
          <a:bodyPr wrap="square">
            <a:normAutofit/>
          </a:bodyPr>
          <a:lstStyle>
            <a:lvl1pPr marL="0" indent="0">
              <a:lnSpc>
                <a:spcPct val="100000"/>
              </a:lnSpc>
              <a:spcBef>
                <a:spcPts val="883"/>
              </a:spcBef>
              <a:spcAft>
                <a:spcPts val="883"/>
              </a:spcAft>
              <a:buClr>
                <a:schemeClr val="tx1"/>
              </a:buClr>
              <a:buFont typeface="Wingdings" pitchFamily="2" charset="2"/>
              <a:buNone/>
              <a:defRPr sz="1764">
                <a:solidFill>
                  <a:schemeClr val="accent5"/>
                </a:solidFill>
              </a:defRPr>
            </a:lvl1pPr>
            <a:lvl2pPr marL="0" indent="0">
              <a:lnSpc>
                <a:spcPct val="100000"/>
              </a:lnSpc>
              <a:spcAft>
                <a:spcPts val="883"/>
              </a:spcAft>
              <a:buNone/>
              <a:defRPr sz="1443">
                <a:solidFill>
                  <a:schemeClr val="tx1"/>
                </a:solidFill>
              </a:defRPr>
            </a:lvl2pPr>
            <a:lvl3pPr marL="167057" indent="0">
              <a:lnSpc>
                <a:spcPct val="100000"/>
              </a:lnSpc>
              <a:spcAft>
                <a:spcPts val="883"/>
              </a:spcAft>
              <a:buNone/>
              <a:tabLst/>
              <a:defRPr sz="1443">
                <a:solidFill>
                  <a:schemeClr val="tx1"/>
                </a:solidFill>
              </a:defRPr>
            </a:lvl3pPr>
            <a:lvl4pPr marL="331824" indent="0">
              <a:buNone/>
              <a:defRPr/>
            </a:lvl4pPr>
            <a:lvl5pPr marL="494302"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4" y="1324595"/>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3" y="6514984"/>
            <a:ext cx="12192313" cy="353924"/>
            <a:chOff x="-1200" y="6644680"/>
            <a:chExt cx="12436794" cy="360970"/>
          </a:xfrm>
        </p:grpSpPr>
        <p:sp>
          <p:nvSpPr>
            <p:cNvPr id="12" name="TextBox 11"/>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3" name="TextBox 12"/>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299552887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3"/>
            <a:ext cx="8964248" cy="2701124"/>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235820749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4"/>
            <a:ext cx="8964248" cy="2402261"/>
          </a:xfrm>
        </p:spPr>
        <p:txBody>
          <a:bodyPr/>
          <a:lstStyle>
            <a:lvl1pPr marL="228722" indent="-228722">
              <a:spcBef>
                <a:spcPts val="1175"/>
              </a:spcBef>
              <a:defRPr sz="2353">
                <a:solidFill>
                  <a:schemeClr val="bg1"/>
                </a:solidFill>
                <a:latin typeface="+mn-lt"/>
              </a:defRPr>
            </a:lvl1pPr>
            <a:lvl2pPr marL="676829" indent="-228722">
              <a:spcBef>
                <a:spcPts val="1175"/>
              </a:spcBef>
              <a:buSzPct val="100000"/>
              <a:buFont typeface="Segoe UI" pitchFamily="34" charset="0"/>
              <a:buChar char="‐"/>
              <a:defRPr sz="1961">
                <a:solidFill>
                  <a:schemeClr val="bg1"/>
                </a:solidFill>
              </a:defRPr>
            </a:lvl2pPr>
            <a:lvl3pPr marL="1124936" indent="-228722">
              <a:spcBef>
                <a:spcPts val="1175"/>
              </a:spcBef>
              <a:buFont typeface="Wingdings" pitchFamily="2" charset="2"/>
              <a:buChar char="§"/>
              <a:defRPr sz="1765">
                <a:solidFill>
                  <a:schemeClr val="bg1"/>
                </a:solidFill>
              </a:defRPr>
            </a:lvl3pPr>
            <a:lvl4pPr marL="1568375" indent="-336080">
              <a:spcBef>
                <a:spcPts val="1175"/>
              </a:spcBef>
              <a:buFont typeface="+mj-lt"/>
              <a:buAutoNum type="arabicPeriod"/>
              <a:defRPr sz="1567">
                <a:solidFill>
                  <a:schemeClr val="bg1"/>
                </a:solidFill>
              </a:defRPr>
            </a:lvl4pPr>
            <a:lvl5pPr marL="1907567" indent="-336080">
              <a:spcBef>
                <a:spcPts val="1175"/>
              </a:spcBef>
              <a:buFont typeface="+mj-lt"/>
              <a:buAutoNum type="alphaLcParenR"/>
              <a:defRPr sz="1567">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85499283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4"/>
            <a:ext cx="8964248" cy="2402261"/>
          </a:xfrm>
        </p:spPr>
        <p:txBody>
          <a:bodyPr/>
          <a:lstStyle>
            <a:lvl1pPr marL="228722" indent="-228722">
              <a:spcBef>
                <a:spcPts val="1175"/>
              </a:spcBef>
              <a:defRPr sz="2353">
                <a:solidFill>
                  <a:schemeClr val="bg1"/>
                </a:solidFill>
                <a:latin typeface="+mn-lt"/>
              </a:defRPr>
            </a:lvl1pPr>
            <a:lvl2pPr marL="676829" indent="-228722">
              <a:spcBef>
                <a:spcPts val="1175"/>
              </a:spcBef>
              <a:buSzPct val="100000"/>
              <a:buFont typeface="Segoe UI" pitchFamily="34" charset="0"/>
              <a:buChar char="‐"/>
              <a:defRPr sz="1961">
                <a:solidFill>
                  <a:schemeClr val="bg1"/>
                </a:solidFill>
              </a:defRPr>
            </a:lvl2pPr>
            <a:lvl3pPr marL="1124936" indent="-228722">
              <a:spcBef>
                <a:spcPts val="1175"/>
              </a:spcBef>
              <a:buFont typeface="Wingdings" pitchFamily="2" charset="2"/>
              <a:buChar char="§"/>
              <a:defRPr sz="1765">
                <a:solidFill>
                  <a:schemeClr val="bg1"/>
                </a:solidFill>
              </a:defRPr>
            </a:lvl3pPr>
            <a:lvl4pPr marL="1568375" indent="-336080">
              <a:spcBef>
                <a:spcPts val="1175"/>
              </a:spcBef>
              <a:buFont typeface="+mj-lt"/>
              <a:buAutoNum type="arabicPeriod"/>
              <a:defRPr sz="1567">
                <a:solidFill>
                  <a:schemeClr val="bg1"/>
                </a:solidFill>
              </a:defRPr>
            </a:lvl4pPr>
            <a:lvl5pPr marL="1907567" indent="-336080">
              <a:spcBef>
                <a:spcPts val="1175"/>
              </a:spcBef>
              <a:buFont typeface="+mj-lt"/>
              <a:buAutoNum type="alphaLcParenR"/>
              <a:defRPr sz="1567">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370424615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4"/>
            <a:ext cx="8964248" cy="2402261"/>
          </a:xfrm>
        </p:spPr>
        <p:txBody>
          <a:bodyPr/>
          <a:lstStyle>
            <a:lvl1pPr marL="228722" indent="-228722">
              <a:spcBef>
                <a:spcPts val="1175"/>
              </a:spcBef>
              <a:defRPr sz="2353">
                <a:solidFill>
                  <a:schemeClr val="bg1"/>
                </a:solidFill>
                <a:latin typeface="+mn-lt"/>
              </a:defRPr>
            </a:lvl1pPr>
            <a:lvl2pPr marL="676829" indent="-228722">
              <a:spcBef>
                <a:spcPts val="1175"/>
              </a:spcBef>
              <a:buSzPct val="100000"/>
              <a:buFont typeface="Segoe UI" pitchFamily="34" charset="0"/>
              <a:buChar char="‐"/>
              <a:defRPr sz="1961">
                <a:solidFill>
                  <a:schemeClr val="bg1"/>
                </a:solidFill>
              </a:defRPr>
            </a:lvl2pPr>
            <a:lvl3pPr marL="1124936" indent="-228722">
              <a:spcBef>
                <a:spcPts val="1175"/>
              </a:spcBef>
              <a:buFont typeface="Wingdings" pitchFamily="2" charset="2"/>
              <a:buChar char="§"/>
              <a:defRPr sz="1765">
                <a:solidFill>
                  <a:schemeClr val="bg1"/>
                </a:solidFill>
              </a:defRPr>
            </a:lvl3pPr>
            <a:lvl4pPr marL="1568375" indent="-336080">
              <a:spcBef>
                <a:spcPts val="1175"/>
              </a:spcBef>
              <a:buFont typeface="+mj-lt"/>
              <a:buAutoNum type="arabicPeriod"/>
              <a:defRPr sz="1567">
                <a:solidFill>
                  <a:schemeClr val="bg1"/>
                </a:solidFill>
              </a:defRPr>
            </a:lvl4pPr>
            <a:lvl5pPr marL="1907567" indent="-336080">
              <a:spcBef>
                <a:spcPts val="1175"/>
              </a:spcBef>
              <a:buFont typeface="+mj-lt"/>
              <a:buAutoNum type="alphaLcParenR"/>
              <a:defRPr sz="1567">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394204259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96732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1" y="1189178"/>
            <a:ext cx="11653523" cy="2121543"/>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65" indent="0">
              <a:buNone/>
              <a:defRPr/>
            </a:lvl3pPr>
            <a:lvl4pPr marL="447930" indent="0">
              <a:buNone/>
              <a:defRPr/>
            </a:lvl4pPr>
            <a:lvl5pPr marL="67189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245432"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dirty="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690859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6" y="6503245"/>
            <a:ext cx="3860800" cy="365125"/>
          </a:xfrm>
          <a:prstGeom prst="rect">
            <a:avLst/>
          </a:prstGeom>
        </p:spPr>
        <p:txBody>
          <a:bodyPr lIns="91416" tIns="0" rIns="91416" bIns="45708" anchor="ctr"/>
          <a:lstStyle>
            <a:lvl1pPr algn="r">
              <a:defRPr sz="1466">
                <a:solidFill>
                  <a:schemeClr val="bg1"/>
                </a:solidFill>
                <a:latin typeface="+mn-lt"/>
              </a:defRPr>
            </a:lvl1pPr>
          </a:lstStyle>
          <a:p>
            <a:pPr defTabSz="913723"/>
            <a:endParaRPr lang="en-US" dirty="0">
              <a:solidFill>
                <a:prstClr val="white"/>
              </a:solidFill>
              <a:cs typeface="Arial"/>
            </a:endParaRPr>
          </a:p>
        </p:txBody>
      </p:sp>
    </p:spTree>
    <p:extLst>
      <p:ext uri="{BB962C8B-B14F-4D97-AF65-F5344CB8AC3E}">
        <p14:creationId xmlns:p14="http://schemas.microsoft.com/office/powerpoint/2010/main" val="105871735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192"/>
            <a:r>
              <a:rPr lang="en-US" dirty="0">
                <a:solidFill>
                  <a:srgbClr val="505050"/>
                </a:soli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31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571"/>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4705" spc="-98"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948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465463"/>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s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263951" y="1312659"/>
            <a:ext cx="6751519" cy="4826969"/>
          </a:xfrm>
          <a:solidFill>
            <a:schemeClr val="bg1">
              <a:lumMod val="95000"/>
            </a:schemeClr>
          </a:solidFill>
          <a:ln w="63500">
            <a:solidFill>
              <a:schemeClr val="accent5"/>
            </a:solidFill>
            <a:miter lim="800000"/>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187457" y="1312652"/>
            <a:ext cx="4511647" cy="4826970"/>
          </a:xfrm>
        </p:spPr>
        <p:txBody>
          <a:bodyPr wrap="square">
            <a:normAutofit/>
          </a:bodyPr>
          <a:lstStyle>
            <a:lvl1pPr marL="0" indent="0">
              <a:lnSpc>
                <a:spcPct val="100000"/>
              </a:lnSpc>
              <a:spcBef>
                <a:spcPts val="900"/>
              </a:spcBef>
              <a:spcAft>
                <a:spcPts val="883"/>
              </a:spcAft>
              <a:buClr>
                <a:schemeClr val="tx1"/>
              </a:buClr>
              <a:buFont typeface="Wingdings" pitchFamily="2" charset="2"/>
              <a:buNone/>
              <a:defRPr sz="1764">
                <a:solidFill>
                  <a:schemeClr val="accent5"/>
                </a:solidFill>
              </a:defRPr>
            </a:lvl1pPr>
            <a:lvl2pPr marL="0" indent="0">
              <a:lnSpc>
                <a:spcPct val="100000"/>
              </a:lnSpc>
              <a:spcBef>
                <a:spcPts val="451"/>
              </a:spcBef>
              <a:spcAft>
                <a:spcPts val="883"/>
              </a:spcAft>
              <a:buNone/>
              <a:defRPr sz="1441" b="0">
                <a:latin typeface="+mn-lt"/>
                <a:cs typeface="Segoe UI Semibold" panose="020B0702040204020203" pitchFamily="34" charset="0"/>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3"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18" name="Text Placeholder 4"/>
          <p:cNvSpPr>
            <a:spLocks noGrp="1"/>
          </p:cNvSpPr>
          <p:nvPr>
            <p:ph type="body" sz="quarter" idx="14"/>
          </p:nvPr>
        </p:nvSpPr>
        <p:spPr>
          <a:xfrm>
            <a:off x="263951" y="254727"/>
            <a:ext cx="11420452" cy="1057931"/>
          </a:xfrm>
        </p:spPr>
        <p:txBody>
          <a:bodyPr lIns="146304" tIns="91440" rIns="146304" bIns="91440" anchor="ctr" anchorCtr="0"/>
          <a:lstStyle>
            <a:lvl1pPr marL="0" indent="0">
              <a:buNone/>
              <a:defRPr sz="2941">
                <a:solidFill>
                  <a:schemeClr val="tx1">
                    <a:lumMod val="90000"/>
                    <a:lumOff val="10000"/>
                  </a:schemeClr>
                </a:solidFill>
              </a:defRPr>
            </a:lvl1pPr>
            <a:lvl5pPr marL="756354" indent="0">
              <a:buNone/>
              <a:defRPr/>
            </a:lvl5pPr>
          </a:lstStyle>
          <a:p>
            <a:pPr lvl="0"/>
            <a:r>
              <a:rPr lang="en-US"/>
              <a:t>Click to edit Master text styles</a:t>
            </a:r>
          </a:p>
        </p:txBody>
      </p:sp>
    </p:spTree>
    <p:extLst>
      <p:ext uri="{BB962C8B-B14F-4D97-AF65-F5344CB8AC3E}">
        <p14:creationId xmlns:p14="http://schemas.microsoft.com/office/powerpoint/2010/main" val="77192074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1640551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118379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421653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2017929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eaLnBrk="1" fontAlgn="auto" hangingPunct="1">
                <a:lnSpc>
                  <a:spcPts val="3000"/>
                </a:lnSpc>
                <a:spcBef>
                  <a:spcPts val="0"/>
                </a:spcBef>
                <a:spcAft>
                  <a:spcPts val="0"/>
                </a:spcAft>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eaLnBrk="1" fontAlgn="auto" hangingPunct="1">
                <a:lnSpc>
                  <a:spcPts val="2942"/>
                </a:lnSpc>
                <a:spcBef>
                  <a:spcPts val="0"/>
                </a:spcBef>
                <a:spcAft>
                  <a:spcPts val="0"/>
                </a:spcAft>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5039284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72155134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317984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00146692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7"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40" y="2084174"/>
            <a:ext cx="8964248" cy="2701124"/>
          </a:xfrm>
        </p:spPr>
        <p:txBody>
          <a:bodyPr/>
          <a:lstStyle>
            <a:lvl1pPr marL="228746" indent="-228746">
              <a:spcBef>
                <a:spcPts val="1176"/>
              </a:spcBef>
              <a:defRPr sz="2549">
                <a:latin typeface="+mn-lt"/>
              </a:defRPr>
            </a:lvl1pPr>
            <a:lvl2pPr marL="676899" indent="-228746">
              <a:spcBef>
                <a:spcPts val="1176"/>
              </a:spcBef>
              <a:buSzPct val="100000"/>
              <a:buFont typeface="Segoe UI" pitchFamily="34" charset="0"/>
              <a:buChar char="‐"/>
              <a:defRPr/>
            </a:lvl2pPr>
            <a:lvl3pPr marL="1125053" indent="-228746">
              <a:spcBef>
                <a:spcPts val="1176"/>
              </a:spcBef>
              <a:buFont typeface="Wingdings" pitchFamily="2" charset="2"/>
              <a:buChar char="§"/>
              <a:defRPr/>
            </a:lvl3pPr>
            <a:lvl4pPr marL="1568538" indent="-336115">
              <a:spcBef>
                <a:spcPts val="1176"/>
              </a:spcBef>
              <a:buFont typeface="+mj-lt"/>
              <a:buAutoNum type="arabicPeriod"/>
              <a:defRPr/>
            </a:lvl4pPr>
            <a:lvl5pPr marL="1907765" indent="-33611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3637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1"/>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algn="ctr" defTabSz="761389"/>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2955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nsights 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6887" y="2084173"/>
            <a:ext cx="8058228" cy="1793104"/>
          </a:xfrm>
        </p:spPr>
        <p:txBody>
          <a:bodyPr/>
          <a:lstStyle>
            <a:lvl1pPr>
              <a:defRPr sz="4413" baseline="0"/>
            </a:lvl1pPr>
          </a:lstStyle>
          <a:p>
            <a:r>
              <a:rPr lang="en-US" dirty="0"/>
              <a:t>Click to edit Master title style</a:t>
            </a:r>
          </a:p>
        </p:txBody>
      </p:sp>
    </p:spTree>
    <p:extLst>
      <p:ext uri="{BB962C8B-B14F-4D97-AF65-F5344CB8AC3E}">
        <p14:creationId xmlns:p14="http://schemas.microsoft.com/office/powerpoint/2010/main" val="1100609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5897159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7" y="2091585"/>
            <a:ext cx="7630213" cy="2251899"/>
          </a:xfrm>
          <a:prstGeom prst="rect">
            <a:avLst/>
          </a:prstGeo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59018" y="289516"/>
            <a:ext cx="11467743" cy="89966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43341869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3046260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48728948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0915234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99968527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98944781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55521004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69682521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21445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F8C5C-F16A-43DF-811B-2A5D9466CBD9}"/>
              </a:ext>
            </a:extLst>
          </p:cNvPr>
          <p:cNvSpPr>
            <a:spLocks noGrp="1"/>
          </p:cNvSpPr>
          <p:nvPr>
            <p:ph type="dt" sz="half" idx="10"/>
          </p:nvPr>
        </p:nvSpPr>
        <p:spPr/>
        <p:txBody>
          <a:bodyPr/>
          <a:lstStyle>
            <a:lvl1pPr>
              <a:defRPr/>
            </a:lvl1pPr>
          </a:lstStyle>
          <a:p>
            <a:pPr>
              <a:defRPr/>
            </a:pPr>
            <a:fld id="{D879EE07-6843-46A2-9596-0747823B72BA}" type="datetime1">
              <a:rPr lang="en-US" altLang="en-US"/>
              <a:pPr>
                <a:defRPr/>
              </a:pPr>
              <a:t>7/2/2019</a:t>
            </a:fld>
            <a:endParaRPr lang="en-US" altLang="en-US"/>
          </a:p>
        </p:txBody>
      </p:sp>
      <p:sp>
        <p:nvSpPr>
          <p:cNvPr id="5" name="Footer Placeholder 4">
            <a:extLst>
              <a:ext uri="{FF2B5EF4-FFF2-40B4-BE49-F238E27FC236}">
                <a16:creationId xmlns:a16="http://schemas.microsoft.com/office/drawing/2014/main" id="{ECD4E29E-6C97-41E6-88EB-43C26A6699D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486EA77-ECE7-4DE4-8FE9-313D308782B9}"/>
              </a:ext>
            </a:extLst>
          </p:cNvPr>
          <p:cNvSpPr>
            <a:spLocks noGrp="1"/>
          </p:cNvSpPr>
          <p:nvPr>
            <p:ph type="sldNum" sz="quarter" idx="12"/>
          </p:nvPr>
        </p:nvSpPr>
        <p:spPr/>
        <p:txBody>
          <a:bodyPr/>
          <a:lstStyle>
            <a:lvl1pPr>
              <a:defRPr/>
            </a:lvl1pPr>
          </a:lstStyle>
          <a:p>
            <a:fld id="{3B0E87C8-2A02-4BAE-9466-502BBBEDA26F}" type="slidenum">
              <a:rPr lang="en-US" altLang="en-US"/>
              <a:pPr/>
              <a:t>‹#›</a:t>
            </a:fld>
            <a:endParaRPr lang="en-US" altLang="en-US"/>
          </a:p>
        </p:txBody>
      </p:sp>
    </p:spTree>
    <p:extLst>
      <p:ext uri="{BB962C8B-B14F-4D97-AF65-F5344CB8AC3E}">
        <p14:creationId xmlns:p14="http://schemas.microsoft.com/office/powerpoint/2010/main" val="431206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srcRect l="46638" t="28313" r="2844" b="17827"/>
          <a:stretch/>
        </p:blipFill>
        <p:spPr>
          <a:xfrm>
            <a:off x="-22985" y="-22989"/>
            <a:ext cx="12228156" cy="6873566"/>
          </a:xfrm>
          <a:prstGeom prst="rect">
            <a:avLst/>
          </a:prstGeom>
        </p:spPr>
      </p:pic>
      <p:sp>
        <p:nvSpPr>
          <p:cNvPr id="90" name="Title 1"/>
          <p:cNvSpPr txBox="1">
            <a:spLocks/>
          </p:cNvSpPr>
          <p:nvPr userDrawn="1"/>
        </p:nvSpPr>
        <p:spPr>
          <a:xfrm>
            <a:off x="303808" y="333918"/>
            <a:ext cx="5141369" cy="3406726"/>
          </a:xfrm>
          <a:prstGeom prst="rect">
            <a:avLst/>
          </a:prstGeom>
        </p:spPr>
        <p:txBody>
          <a:bodyPr vert="horz" wrap="square" lIns="107556" tIns="67223" rIns="107556"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3971" dirty="0">
              <a:solidFill>
                <a:srgbClr val="0072C6"/>
              </a:solidFill>
            </a:endParaRPr>
          </a:p>
        </p:txBody>
      </p:sp>
      <p:grpSp>
        <p:nvGrpSpPr>
          <p:cNvPr id="3" name="Group 2"/>
          <p:cNvGrpSpPr/>
          <p:nvPr userDrawn="1"/>
        </p:nvGrpSpPr>
        <p:grpSpPr>
          <a:xfrm>
            <a:off x="629855" y="3077042"/>
            <a:ext cx="2510132" cy="1574947"/>
            <a:chOff x="517790" y="2775167"/>
            <a:chExt cx="2862475" cy="1795765"/>
          </a:xfrm>
        </p:grpSpPr>
        <p:sp>
          <p:nvSpPr>
            <p:cNvPr id="91" name="Freeform 90"/>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84147" y="3587566"/>
              <a:ext cx="729764" cy="4620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grpSp>
      <p:sp>
        <p:nvSpPr>
          <p:cNvPr id="10" name="Content Placeholder 3"/>
          <p:cNvSpPr>
            <a:spLocks noGrp="1"/>
          </p:cNvSpPr>
          <p:nvPr>
            <p:ph sz="quarter" idx="10"/>
          </p:nvPr>
        </p:nvSpPr>
        <p:spPr>
          <a:xfrm>
            <a:off x="303807" y="285017"/>
            <a:ext cx="5258796" cy="2430576"/>
          </a:xfrm>
        </p:spPr>
        <p:txBody>
          <a:bodyPr lIns="146304" tIns="91440" rIns="146304" bIns="91440"/>
          <a:lstStyle>
            <a:lvl1pPr marL="0" indent="0" algn="l">
              <a:buNone/>
              <a:defRPr sz="3971">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14697922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281466569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09086935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498761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2675862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48732058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07835292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9710275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84850474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448212" y="6437243"/>
            <a:ext cx="3859607" cy="134483"/>
          </a:xfrm>
          <a:prstGeom prst="rect">
            <a:avLst/>
          </a:prstGeom>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18434250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8566966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8" y="254721"/>
            <a:ext cx="11424437" cy="1054884"/>
          </a:xfrm>
        </p:spPr>
        <p:txBody>
          <a:bodyPr lIns="146304" tIns="91440" rIns="146304" bIns="91440"/>
          <a:lstStyle>
            <a:lvl1pPr>
              <a:lnSpc>
                <a:spcPts val="4541"/>
              </a:lnSpc>
              <a:defRPr sz="294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81" y="1324191"/>
            <a:ext cx="4273107" cy="4853157"/>
          </a:xfrm>
        </p:spPr>
        <p:txBody>
          <a:bodyPr wrap="square">
            <a:normAutofit/>
          </a:bodyPr>
          <a:lstStyle>
            <a:lvl1pPr marL="0" indent="0">
              <a:lnSpc>
                <a:spcPct val="100000"/>
              </a:lnSpc>
              <a:spcBef>
                <a:spcPts val="883"/>
              </a:spcBef>
              <a:spcAft>
                <a:spcPts val="883"/>
              </a:spcAft>
              <a:buClr>
                <a:schemeClr val="tx1"/>
              </a:buClr>
              <a:buFont typeface="Wingdings" pitchFamily="2" charset="2"/>
              <a:buNone/>
              <a:defRPr sz="1764">
                <a:solidFill>
                  <a:schemeClr val="accent1"/>
                </a:solidFill>
              </a:defRPr>
            </a:lvl1pPr>
            <a:lvl2pPr marL="0" indent="0">
              <a:lnSpc>
                <a:spcPct val="100000"/>
              </a:lnSpc>
              <a:spcAft>
                <a:spcPts val="883"/>
              </a:spcAft>
              <a:buNone/>
              <a:defRPr sz="1443">
                <a:solidFill>
                  <a:schemeClr val="tx1"/>
                </a:solidFill>
              </a:defRPr>
            </a:lvl2pPr>
            <a:lvl3pPr marL="167057" indent="0">
              <a:lnSpc>
                <a:spcPct val="100000"/>
              </a:lnSpc>
              <a:spcAft>
                <a:spcPts val="883"/>
              </a:spcAft>
              <a:buNone/>
              <a:tabLst/>
              <a:defRPr sz="1443">
                <a:solidFill>
                  <a:schemeClr val="tx1"/>
                </a:solidFill>
              </a:defRPr>
            </a:lvl3pPr>
            <a:lvl4pPr marL="331824" indent="0">
              <a:buNone/>
              <a:defRPr/>
            </a:lvl4pPr>
            <a:lvl5pPr marL="494302"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4" y="1324595"/>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3"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685634">
                <a:lnSpc>
                  <a:spcPts val="2251"/>
                </a:lnSpc>
              </a:pPr>
              <a:r>
                <a:rPr lang="en-US" sz="21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685296">
                <a:lnSpc>
                  <a:spcPts val="2207"/>
                </a:lnSpc>
                <a:defRPr/>
              </a:pPr>
              <a:endParaRPr lang="en-US" sz="2100" kern="0" dirty="0">
                <a:solidFill>
                  <a:srgbClr val="FFFFFF"/>
                </a:solidFill>
                <a:latin typeface="Segoe UI Light"/>
              </a:endParaRPr>
            </a:p>
          </p:txBody>
        </p:sp>
      </p:grpSp>
    </p:spTree>
    <p:extLst>
      <p:ext uri="{BB962C8B-B14F-4D97-AF65-F5344CB8AC3E}">
        <p14:creationId xmlns:p14="http://schemas.microsoft.com/office/powerpoint/2010/main" val="54140722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74225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94413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65493110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67482898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2311647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31943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54331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5685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29373085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80000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198202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ud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8" y="1350551"/>
            <a:ext cx="6751519" cy="4826969"/>
          </a:xfrm>
          <a:solidFill>
            <a:schemeClr val="bg1">
              <a:lumMod val="95000"/>
            </a:schemeClr>
          </a:solidFill>
          <a:ln w="73025">
            <a:solidFill>
              <a:srgbClr val="0072C6"/>
            </a:solidFill>
            <a:miter lim="800000"/>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3" y="1350547"/>
            <a:ext cx="3982987" cy="4826970"/>
          </a:xfrm>
        </p:spPr>
        <p:txBody>
          <a:bodyPr wrap="square">
            <a:normAutofit/>
          </a:bodyPr>
          <a:lstStyle>
            <a:lvl1pPr marL="0" indent="0">
              <a:lnSpc>
                <a:spcPct val="100000"/>
              </a:lnSpc>
              <a:spcBef>
                <a:spcPts val="900"/>
              </a:spcBef>
              <a:spcAft>
                <a:spcPts val="883"/>
              </a:spcAft>
              <a:buClr>
                <a:schemeClr val="tx1"/>
              </a:buClr>
              <a:buFont typeface="Wingdings" pitchFamily="2" charset="2"/>
              <a:buNone/>
              <a:defRPr sz="1764">
                <a:solidFill>
                  <a:srgbClr val="0072C6"/>
                </a:solidFill>
              </a:defRPr>
            </a:lvl1pPr>
            <a:lvl2pPr marL="0" indent="0">
              <a:lnSpc>
                <a:spcPct val="100000"/>
              </a:lnSpc>
              <a:spcBef>
                <a:spcPts val="0"/>
              </a:spcBef>
              <a:spcAft>
                <a:spcPts val="883"/>
              </a:spcAft>
              <a:buNone/>
              <a:defRPr sz="1441">
                <a:latin typeface="+mj-lt"/>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3"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16" name="Text Placeholder 4"/>
          <p:cNvSpPr>
            <a:spLocks noGrp="1"/>
          </p:cNvSpPr>
          <p:nvPr>
            <p:ph type="body" sz="quarter" idx="14"/>
          </p:nvPr>
        </p:nvSpPr>
        <p:spPr>
          <a:xfrm>
            <a:off x="263951" y="254727"/>
            <a:ext cx="11420452" cy="1057931"/>
          </a:xfrm>
        </p:spPr>
        <p:txBody>
          <a:bodyPr lIns="146304" tIns="91440" rIns="146304" bIns="91440" anchor="ctr" anchorCtr="0"/>
          <a:lstStyle>
            <a:lvl1pPr marL="0" indent="0">
              <a:buNone/>
              <a:defRPr sz="2941">
                <a:solidFill>
                  <a:schemeClr val="tx1">
                    <a:lumMod val="90000"/>
                    <a:lumOff val="10000"/>
                  </a:schemeClr>
                </a:solidFill>
              </a:defRPr>
            </a:lvl1pPr>
            <a:lvl5pPr marL="756354" indent="0">
              <a:buNone/>
              <a:defRPr/>
            </a:lvl5pPr>
          </a:lstStyle>
          <a:p>
            <a:pPr lvl="0"/>
            <a:r>
              <a:rPr lang="en-US"/>
              <a:t>Click to edit Master text styles</a:t>
            </a:r>
          </a:p>
        </p:txBody>
      </p:sp>
    </p:spTree>
    <p:extLst>
      <p:ext uri="{BB962C8B-B14F-4D97-AF65-F5344CB8AC3E}">
        <p14:creationId xmlns:p14="http://schemas.microsoft.com/office/powerpoint/2010/main" val="92465730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45823945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36459236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41710051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1741816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4747391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7253024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289875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5710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4599489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452090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ud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6887" y="2084173"/>
            <a:ext cx="8058228" cy="1793104"/>
          </a:xfrm>
        </p:spPr>
        <p:txBody>
          <a:bodyPr/>
          <a:lstStyle>
            <a:lvl1pPr>
              <a:defRPr sz="4413" baseline="0"/>
            </a:lvl1pPr>
          </a:lstStyle>
          <a:p>
            <a:r>
              <a:rPr lang="en-US"/>
              <a:t>Click to edit Master title style</a:t>
            </a:r>
            <a:endParaRPr lang="en-US" dirty="0"/>
          </a:p>
        </p:txBody>
      </p:sp>
    </p:spTree>
    <p:extLst>
      <p:ext uri="{BB962C8B-B14F-4D97-AF65-F5344CB8AC3E}">
        <p14:creationId xmlns:p14="http://schemas.microsoft.com/office/powerpoint/2010/main" val="2191357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107755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47537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userDrawn="1">
  <p:cSld name="5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dirty="0">
                <a:solidFill>
                  <a:prstClr val="white"/>
                </a:solidFill>
                <a:cs typeface="Arial"/>
              </a:rPr>
              <a:t>Microsoft Confidential</a:t>
            </a:r>
          </a:p>
        </p:txBody>
      </p:sp>
    </p:spTree>
    <p:extLst>
      <p:ext uri="{BB962C8B-B14F-4D97-AF65-F5344CB8AC3E}">
        <p14:creationId xmlns:p14="http://schemas.microsoft.com/office/powerpoint/2010/main" val="361103605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18854735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270960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234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7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211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8231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1947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3" y="6514984"/>
            <a:ext cx="12192313" cy="353924"/>
            <a:chOff x="-1200" y="6644680"/>
            <a:chExt cx="12436794" cy="360970"/>
          </a:xfrm>
        </p:grpSpPr>
        <p:sp>
          <p:nvSpPr>
            <p:cNvPr id="5" name="TextBox 4"/>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302272073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1767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315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1865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8556932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55013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5207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5633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2522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6991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3609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3" y="6514984"/>
            <a:ext cx="12192313" cy="353924"/>
            <a:chOff x="-1200" y="6644680"/>
            <a:chExt cx="12436794" cy="360970"/>
          </a:xfrm>
        </p:grpSpPr>
        <p:sp>
          <p:nvSpPr>
            <p:cNvPr id="5" name="TextBox 4"/>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149704871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448C4E11-21EB-46DF-B3E2-600B741CB0C4}"/>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930DC7C-1D43-41F2-B4F2-8DC9E77B3E1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73685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4443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8433355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Slide">
    <p:bg bwMode="gray">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000" b="1" i="0" cap="none" spc="0" baseline="0">
                <a:solidFill>
                  <a:srgbClr val="FFFFFF"/>
                </a:solidFill>
                <a:latin typeface="Segoe UI Semibold" panose="020B0502040204020203" pitchFamily="34" charset="0"/>
                <a:cs typeface="Segoe UI Semibold"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69439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282407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6916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914051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950450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2931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8492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3" y="6514984"/>
            <a:ext cx="12192313" cy="353924"/>
            <a:chOff x="-1200" y="6644680"/>
            <a:chExt cx="12436794" cy="360970"/>
          </a:xfrm>
        </p:grpSpPr>
        <p:sp>
          <p:nvSpPr>
            <p:cNvPr id="5" name="TextBox 4"/>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95863551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3751220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960287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buClr>
                <a:schemeClr val="tx2"/>
              </a:buClr>
              <a:defRPr sz="3921"/>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05611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15218AB-A1E8-4C01-B6F4-9A7119F455C8}"/>
              </a:ext>
            </a:extLst>
          </p:cNvPr>
          <p:cNvSpPr>
            <a:spLocks noGrp="1"/>
          </p:cNvSpPr>
          <p:nvPr>
            <p:ph type="pic" sz="quarter" idx="11"/>
          </p:nvPr>
        </p:nvSpPr>
        <p:spPr>
          <a:xfrm>
            <a:off x="8594934" y="0"/>
            <a:ext cx="3597066" cy="6858000"/>
          </a:xfrm>
        </p:spPr>
        <p:txBody>
          <a:bodyPr/>
          <a:lstStyle/>
          <a:p>
            <a:endParaRPr lang="en-US"/>
          </a:p>
        </p:txBody>
      </p:sp>
      <p:sp>
        <p:nvSpPr>
          <p:cNvPr id="2" name="Title 1">
            <a:extLst>
              <a:ext uri="{FF2B5EF4-FFF2-40B4-BE49-F238E27FC236}">
                <a16:creationId xmlns:a16="http://schemas.microsoft.com/office/drawing/2014/main" id="{186BACEB-D884-413C-90B1-DD50769E2635}"/>
              </a:ext>
            </a:extLst>
          </p:cNvPr>
          <p:cNvSpPr>
            <a:spLocks noGrp="1"/>
          </p:cNvSpPr>
          <p:nvPr>
            <p:ph type="title"/>
          </p:nvPr>
        </p:nvSpPr>
        <p:spPr>
          <a:xfrm>
            <a:off x="269240" y="289511"/>
            <a:ext cx="7999549" cy="899665"/>
          </a:xfrm>
        </p:spPr>
        <p:txBody>
          <a:bodyPr/>
          <a:lstStyle>
            <a:lvl1pPr algn="l">
              <a:defRPr>
                <a:solidFill>
                  <a:schemeClr val="tx2"/>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D0C710CD-716E-4AC7-91A2-D6E5712F8698}"/>
              </a:ext>
            </a:extLst>
          </p:cNvPr>
          <p:cNvSpPr>
            <a:spLocks noGrp="1"/>
          </p:cNvSpPr>
          <p:nvPr>
            <p:ph type="body" sz="quarter" idx="10"/>
          </p:nvPr>
        </p:nvSpPr>
        <p:spPr>
          <a:xfrm>
            <a:off x="269240" y="1981824"/>
            <a:ext cx="7150463" cy="4301410"/>
          </a:xfrm>
        </p:spPr>
        <p:txBody>
          <a:bodyPr/>
          <a:lstStyle>
            <a:lvl1pPr marL="0" indent="0">
              <a:lnSpc>
                <a:spcPct val="100000"/>
              </a:lnSpc>
              <a:spcBef>
                <a:spcPts val="1200"/>
              </a:spcBef>
              <a:spcAft>
                <a:spcPts val="600"/>
              </a:spcAft>
              <a:buNone/>
              <a:defRPr sz="2000" b="0">
                <a:solidFill>
                  <a:schemeClr val="tx2"/>
                </a:solidFill>
                <a:latin typeface="Segoe UI Semilight" panose="020B0402040204020203" pitchFamily="34" charset="0"/>
                <a:cs typeface="Segoe UI Semilight" panose="020B0402040204020203" pitchFamily="34" charset="0"/>
              </a:defRPr>
            </a:lvl1pPr>
            <a:lvl2pPr marL="0" indent="0">
              <a:lnSpc>
                <a:spcPct val="100000"/>
              </a:lnSpc>
              <a:spcBef>
                <a:spcPts val="0"/>
              </a:spcBef>
              <a:spcAft>
                <a:spcPts val="800"/>
              </a:spcAft>
              <a:buNone/>
              <a:defRPr sz="1600"/>
            </a:lvl2pPr>
          </a:lstStyle>
          <a:p>
            <a:pPr lvl="0"/>
            <a:r>
              <a:rPr lang="en-US" dirty="0"/>
              <a:t>Edit Master text styles</a:t>
            </a:r>
          </a:p>
          <a:p>
            <a:pPr lvl="1"/>
            <a:r>
              <a:rPr lang="en-US" dirty="0"/>
              <a:t>Second level</a:t>
            </a:r>
          </a:p>
        </p:txBody>
      </p:sp>
      <p:sp>
        <p:nvSpPr>
          <p:cNvPr id="13" name="Text Placeholder 12">
            <a:extLst>
              <a:ext uri="{FF2B5EF4-FFF2-40B4-BE49-F238E27FC236}">
                <a16:creationId xmlns:a16="http://schemas.microsoft.com/office/drawing/2014/main" id="{4A6D5848-F51B-41DD-B7DF-7C0D145D200E}"/>
              </a:ext>
            </a:extLst>
          </p:cNvPr>
          <p:cNvSpPr>
            <a:spLocks noGrp="1"/>
          </p:cNvSpPr>
          <p:nvPr>
            <p:ph type="body" sz="quarter" idx="12"/>
          </p:nvPr>
        </p:nvSpPr>
        <p:spPr>
          <a:xfrm>
            <a:off x="8849031" y="5250564"/>
            <a:ext cx="3067664" cy="984885"/>
          </a:xfrm>
        </p:spPr>
        <p:txBody>
          <a:bodyPr anchor="b"/>
          <a:lstStyle>
            <a:lvl1pPr marL="0" indent="0">
              <a:lnSpc>
                <a:spcPct val="100000"/>
              </a:lnSpc>
              <a:spcAft>
                <a:spcPts val="2400"/>
              </a:spcAft>
              <a:buNone/>
              <a:defRPr sz="1800">
                <a:solidFill>
                  <a:schemeClr val="bg1"/>
                </a:solidFill>
                <a:latin typeface="Segoe UI Semilight" panose="020B0402040204020203" pitchFamily="34" charset="0"/>
                <a:cs typeface="Segoe UI Semilight" panose="020B0402040204020203" pitchFamily="34" charset="0"/>
              </a:defRPr>
            </a:lvl1pPr>
            <a:lvl2pPr marL="0" indent="0">
              <a:lnSpc>
                <a:spcPct val="100000"/>
              </a:lnSpc>
              <a:spcBef>
                <a:spcPts val="0"/>
              </a:spcBef>
              <a:buNone/>
              <a:defRPr sz="1400" b="0">
                <a:solidFill>
                  <a:schemeClr val="bg1"/>
                </a:solidFill>
              </a:defRPr>
            </a:lvl2pPr>
            <a:lvl3pPr marL="560241"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019631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hallenges/Solutions">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3053E0-8D0F-4D36-B511-2037FA5D0901}"/>
              </a:ext>
            </a:extLst>
          </p:cNvPr>
          <p:cNvSpPr/>
          <p:nvPr userDrawn="1"/>
        </p:nvSpPr>
        <p:spPr bwMode="auto">
          <a:xfrm>
            <a:off x="8534400" y="0"/>
            <a:ext cx="3657600" cy="6858000"/>
          </a:xfrm>
          <a:prstGeom prst="rect">
            <a:avLst/>
          </a:prstGeom>
          <a:solidFill>
            <a:schemeClr val="tx2"/>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3814F6E7-B388-431D-9E2E-5AF7054181C6}"/>
              </a:ext>
            </a:extLst>
          </p:cNvPr>
          <p:cNvSpPr>
            <a:spLocks noGrp="1"/>
          </p:cNvSpPr>
          <p:nvPr>
            <p:ph type="title"/>
          </p:nvPr>
        </p:nvSpPr>
        <p:spPr>
          <a:xfrm>
            <a:off x="269241" y="289511"/>
            <a:ext cx="8023860" cy="1069988"/>
          </a:xfrm>
        </p:spPr>
        <p:txBody>
          <a:bodyPr/>
          <a:lstStyle>
            <a:lvl1pPr>
              <a:defRPr sz="3600" spc="0" baseline="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28873268-4E53-4252-B3FF-7A2B022B4842}"/>
              </a:ext>
            </a:extLst>
          </p:cNvPr>
          <p:cNvSpPr>
            <a:spLocks noGrp="1"/>
          </p:cNvSpPr>
          <p:nvPr>
            <p:ph type="body" sz="quarter" idx="10" hasCustomPrompt="1"/>
          </p:nvPr>
        </p:nvSpPr>
        <p:spPr>
          <a:xfrm>
            <a:off x="8919753" y="600165"/>
            <a:ext cx="3179718" cy="904863"/>
          </a:xfrm>
        </p:spPr>
        <p:txBody>
          <a:bodyPr/>
          <a:lstStyle>
            <a:lvl1pPr marL="0" indent="0">
              <a:buNone/>
              <a:defRPr sz="2600">
                <a:solidFill>
                  <a:schemeClr val="bg1"/>
                </a:solidFill>
              </a:defRPr>
            </a:lvl1pPr>
            <a:lvl2pPr marL="336145" indent="0">
              <a:buNone/>
              <a:defRPr sz="1400">
                <a:solidFill>
                  <a:schemeClr val="bg1"/>
                </a:solidFill>
              </a:defRPr>
            </a:lvl2pPr>
            <a:lvl3pPr marL="560241" indent="0">
              <a:buNone/>
              <a:defRPr sz="1200">
                <a:solidFill>
                  <a:schemeClr val="bg1"/>
                </a:solidFill>
              </a:defRPr>
            </a:lvl3pPr>
            <a:lvl4pPr marL="784338" indent="0">
              <a:buNone/>
              <a:defRPr sz="1100">
                <a:solidFill>
                  <a:schemeClr val="bg1"/>
                </a:solidFill>
              </a:defRPr>
            </a:lvl4pPr>
            <a:lvl5pPr marL="1008434" indent="0">
              <a:buNone/>
              <a:defRPr sz="1100">
                <a:solidFill>
                  <a:schemeClr val="bg1"/>
                </a:solidFill>
              </a:defRPr>
            </a:lvl5pPr>
          </a:lstStyle>
          <a:p>
            <a:pPr lvl="0"/>
            <a:r>
              <a:rPr lang="en-US" dirty="0"/>
              <a:t>Challenges/Solutions</a:t>
            </a:r>
          </a:p>
        </p:txBody>
      </p:sp>
    </p:spTree>
    <p:extLst>
      <p:ext uri="{BB962C8B-B14F-4D97-AF65-F5344CB8AC3E}">
        <p14:creationId xmlns:p14="http://schemas.microsoft.com/office/powerpoint/2010/main" val="1584098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CF24BD5A-AC97-4B4F-821B-3B86CAD6747E}"/>
              </a:ext>
            </a:extLst>
          </p:cNvPr>
          <p:cNvSpPr txBox="1">
            <a:spLocks/>
          </p:cNvSpPr>
          <p:nvPr userDrawn="1"/>
        </p:nvSpPr>
        <p:spPr>
          <a:xfrm>
            <a:off x="0" y="0"/>
            <a:ext cx="5045601"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dirty="0">
              <a:solidFill>
                <a:srgbClr val="00BCF2"/>
              </a:solidFill>
              <a:latin typeface="Segoe UI Semilight"/>
            </a:endParaRPr>
          </a:p>
        </p:txBody>
      </p:sp>
      <p:sp>
        <p:nvSpPr>
          <p:cNvPr id="5" name="Title 4">
            <a:extLst>
              <a:ext uri="{FF2B5EF4-FFF2-40B4-BE49-F238E27FC236}">
                <a16:creationId xmlns:a16="http://schemas.microsoft.com/office/drawing/2014/main" id="{6057A23C-2063-44E9-A6AA-A76F5F4D0FED}"/>
              </a:ext>
            </a:extLst>
          </p:cNvPr>
          <p:cNvSpPr>
            <a:spLocks noGrp="1"/>
          </p:cNvSpPr>
          <p:nvPr>
            <p:ph type="title"/>
          </p:nvPr>
        </p:nvSpPr>
        <p:spPr>
          <a:xfrm>
            <a:off x="269240" y="2502939"/>
            <a:ext cx="4620261" cy="899665"/>
          </a:xfrm>
        </p:spPr>
        <p:txBody>
          <a:bodyPr/>
          <a:lstStyle>
            <a:lvl1pPr>
              <a:defRPr sz="3600" spc="0" baseline="0">
                <a:solidFill>
                  <a:schemeClr val="bg1"/>
                </a:solidFill>
                <a:latin typeface="+mj-lt"/>
                <a:cs typeface="Segoe UI Semibold" panose="020B0702040204020203"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8729E0ED-664F-4868-976E-6CC013CBDD57}"/>
              </a:ext>
            </a:extLst>
          </p:cNvPr>
          <p:cNvSpPr>
            <a:spLocks noGrp="1"/>
          </p:cNvSpPr>
          <p:nvPr>
            <p:ph type="body" sz="quarter" idx="10"/>
          </p:nvPr>
        </p:nvSpPr>
        <p:spPr>
          <a:xfrm>
            <a:off x="5580882" y="2076640"/>
            <a:ext cx="6037343" cy="2154436"/>
          </a:xfrm>
          <a:noFill/>
        </p:spPr>
        <p:txBody>
          <a:bodyPr wrap="square" lIns="182880" tIns="146304" rIns="182880" bIns="146304" rtlCol="0" anchor="ctr">
            <a:spAutoFit/>
          </a:bodyPr>
          <a:lstStyle>
            <a:lvl1pPr>
              <a:defRPr kumimoji="0" lang="en-US" sz="2400" b="0" i="0" u="none" strike="noStrike" cap="none" normalizeH="0" smtClean="0">
                <a:ln>
                  <a:noFill/>
                </a:ln>
                <a:gradFill>
                  <a:gsLst>
                    <a:gs pos="2917">
                      <a:srgbClr val="353535"/>
                    </a:gs>
                    <a:gs pos="30000">
                      <a:srgbClr val="353535"/>
                    </a:gs>
                  </a:gsLst>
                  <a:lin ang="5400000" scaled="0"/>
                </a:gradFill>
                <a:effectLst/>
                <a:uLnTx/>
                <a:uFillTx/>
                <a:latin typeface="Segoe UI Semilight" panose="020B0402040204020203" pitchFamily="34" charset="0"/>
                <a:cs typeface="Segoe UI Semilight" panose="020B0402040204020203" pitchFamily="34" charset="0"/>
              </a:defRPr>
            </a:lvl1pPr>
            <a:lvl2pPr>
              <a:defRPr lang="en-US" sz="1800"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indent="0" defTabSz="914400">
              <a:spcBef>
                <a:spcPts val="0"/>
              </a:spcBef>
              <a:spcAft>
                <a:spcPts val="2400"/>
              </a:spcAft>
              <a:buSzTx/>
              <a:buFontTx/>
              <a:buNone/>
            </a:pPr>
            <a:r>
              <a:rPr lang="en-US" dirty="0"/>
              <a:t>Edit Master text styles</a:t>
            </a:r>
          </a:p>
          <a:p>
            <a:pPr marL="457200" lvl="1" defTabSz="914400"/>
            <a:r>
              <a:rPr lang="en-US" dirty="0"/>
              <a:t>Second level</a:t>
            </a:r>
          </a:p>
          <a:p>
            <a:pPr marL="914400" lvl="2" defTabSz="914400"/>
            <a:r>
              <a:rPr lang="en-US" dirty="0"/>
              <a:t>Third level</a:t>
            </a:r>
          </a:p>
          <a:p>
            <a:pPr marL="1371600" lvl="3" defTabSz="914400"/>
            <a:r>
              <a:rPr lang="en-US" dirty="0"/>
              <a:t>Fourth level</a:t>
            </a:r>
          </a:p>
          <a:p>
            <a:pPr marL="1828800" lvl="4" defTabSz="914400"/>
            <a:r>
              <a:rPr lang="en-US" dirty="0"/>
              <a:t>Fifth level</a:t>
            </a:r>
          </a:p>
        </p:txBody>
      </p:sp>
    </p:spTree>
    <p:extLst>
      <p:ext uri="{BB962C8B-B14F-4D97-AF65-F5344CB8AC3E}">
        <p14:creationId xmlns:p14="http://schemas.microsoft.com/office/powerpoint/2010/main" val="20744503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859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689879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76385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395957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059"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48217" y="6437742"/>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68515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3414337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57601318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7449245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rgbClr val="0065B2"/>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89" name="Freeform 88"/>
          <p:cNvSpPr/>
          <p:nvPr userDrawn="1"/>
        </p:nvSpPr>
        <p:spPr bwMode="auto">
          <a:xfrm>
            <a:off x="507611" y="2720999"/>
            <a:ext cx="2806205" cy="17607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0" name="Freeform 89"/>
          <p:cNvSpPr>
            <a:spLocks noChangeAspect="1"/>
          </p:cNvSpPr>
          <p:nvPr userDrawn="1"/>
        </p:nvSpPr>
        <p:spPr bwMode="auto">
          <a:xfrm>
            <a:off x="921895" y="3047191"/>
            <a:ext cx="1974143" cy="125014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1" name="Freeform 90"/>
          <p:cNvSpPr>
            <a:spLocks noChangeAspect="1"/>
          </p:cNvSpPr>
          <p:nvPr userDrawn="1"/>
        </p:nvSpPr>
        <p:spPr bwMode="auto">
          <a:xfrm>
            <a:off x="1286304" y="3313535"/>
            <a:ext cx="1248823" cy="790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1553006" y="3517540"/>
            <a:ext cx="715418" cy="45304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9239" y="289511"/>
            <a:ext cx="5108376" cy="3101470"/>
          </a:xfrm>
        </p:spPr>
        <p:txBody>
          <a:bodyPr/>
          <a:lstStyle>
            <a:lvl1pPr>
              <a:defRPr sz="3600">
                <a:solidFill>
                  <a:schemeClr val="accent1"/>
                </a:solidFill>
              </a:defRPr>
            </a:lvl1pPr>
          </a:lstStyle>
          <a:p>
            <a:r>
              <a:rPr lang="en-US" dirty="0"/>
              <a:t>Click to edit Master title style</a:t>
            </a:r>
          </a:p>
        </p:txBody>
      </p:sp>
      <p:sp>
        <p:nvSpPr>
          <p:cNvPr id="94"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95" name="Oval 94"/>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728016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2"/>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chemeClr val="accent2">
              <a:lumMod val="75000"/>
            </a:schemeClr>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173"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a:t>#</a:t>
            </a:r>
          </a:p>
        </p:txBody>
      </p:sp>
      <p:sp>
        <p:nvSpPr>
          <p:cNvPr id="174" name="Oval 173"/>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Title 1"/>
          <p:cNvSpPr>
            <a:spLocks noGrp="1"/>
          </p:cNvSpPr>
          <p:nvPr>
            <p:ph type="title"/>
          </p:nvPr>
        </p:nvSpPr>
        <p:spPr>
          <a:xfrm>
            <a:off x="269239" y="289511"/>
            <a:ext cx="5108376" cy="3101470"/>
          </a:xfrm>
        </p:spPr>
        <p:txBody>
          <a:bodyPr/>
          <a:lstStyle>
            <a:lvl1pPr>
              <a:defRPr sz="36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59789891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0705740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5466561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8482438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0597389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8202714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297313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7"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68515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259729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0784244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0978378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986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1047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789677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3119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7186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2484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11668503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76007148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grpSp>
        <p:nvGrpSpPr>
          <p:cNvPr id="4" name="Group 2439"/>
          <p:cNvGrpSpPr/>
          <p:nvPr userDrawn="1"/>
        </p:nvGrpSpPr>
        <p:grpSpPr>
          <a:xfrm>
            <a:off x="73660" y="62261"/>
            <a:ext cx="12105893"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grpSp>
        <p:nvGrpSpPr>
          <p:cNvPr id="1279" name="Group 2440"/>
          <p:cNvGrpSpPr/>
          <p:nvPr userDrawn="1"/>
        </p:nvGrpSpPr>
        <p:grpSpPr>
          <a:xfrm>
            <a:off x="87155" y="3446122"/>
            <a:ext cx="12105893"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5"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sp>
        <p:nvSpPr>
          <p:cNvPr id="2554" name="Rectangle 2553"/>
          <p:cNvSpPr/>
          <p:nvPr userDrawn="1"/>
        </p:nvSpPr>
        <p:spPr bwMode="auto">
          <a:xfrm>
            <a:off x="2665048"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3"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2" name="Footer Placeholder 1"/>
          <p:cNvSpPr>
            <a:spLocks noGrp="1"/>
          </p:cNvSpPr>
          <p:nvPr>
            <p:ph type="ftr" sz="quarter" idx="10"/>
          </p:nvPr>
        </p:nvSpPr>
        <p:spPr>
          <a:xfrm>
            <a:off x="448217"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68515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707523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60455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80879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4630484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5953AD0-7361-4755-9F16-790BE48104A3}" type="datetimeFigureOut">
              <a:rPr lang="en-US" smtClean="0"/>
              <a:t>7/2/2019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3722D1-D77E-41ED-9FC0-BA6608D9DD8F}" type="slidenum">
              <a:rPr lang="en-US" smtClean="0"/>
              <a:t>‹#›</a:t>
            </a:fld>
            <a:endParaRPr lang="en-US" dirty="0"/>
          </a:p>
        </p:txBody>
      </p:sp>
    </p:spTree>
    <p:extLst>
      <p:ext uri="{BB962C8B-B14F-4D97-AF65-F5344CB8AC3E}">
        <p14:creationId xmlns:p14="http://schemas.microsoft.com/office/powerpoint/2010/main" val="140081240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solidFill>
                  <a:srgbClr val="011E4F"/>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3625740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noProof="0"/>
              <a:t>Kliknij, aby edytować styl</a:t>
            </a:r>
            <a:endParaRPr lang="pl-PL" noProof="0" dirty="0"/>
          </a:p>
        </p:txBody>
      </p:sp>
      <p:sp>
        <p:nvSpPr>
          <p:cNvPr id="3" name="Symbol zastępczy zawartości 2"/>
          <p:cNvSpPr>
            <a:spLocks noGrp="1"/>
          </p:cNvSpPr>
          <p:nvPr>
            <p:ph idx="1"/>
          </p:nvPr>
        </p:nvSpPr>
        <p:spPr/>
        <p:txBody>
          <a:bodyPr/>
          <a:lstStyle>
            <a:lvl5pPr>
              <a:defRPr/>
            </a:lvl5pPr>
            <a:lvl6pPr>
              <a:defRPr/>
            </a:lvl6pPr>
            <a:lvl7pPr>
              <a:defRPr/>
            </a:lvl7pPr>
            <a:lvl8pPr>
              <a:defRPr/>
            </a:lvl8pPr>
            <a:lvl9pPr>
              <a:defRPr/>
            </a:lvl9pPr>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endParaRPr lang="pl-PL" noProof="0" dirty="0"/>
          </a:p>
        </p:txBody>
      </p:sp>
      <p:sp>
        <p:nvSpPr>
          <p:cNvPr id="4" name="Symbol zastępczy daty 3"/>
          <p:cNvSpPr>
            <a:spLocks noGrp="1"/>
          </p:cNvSpPr>
          <p:nvPr>
            <p:ph type="dt" sz="half" idx="10"/>
          </p:nvPr>
        </p:nvSpPr>
        <p:spPr/>
        <p:txBody>
          <a:bodyPr/>
          <a:lstStyle/>
          <a:p>
            <a:fld id="{C2C6F8EA-316C-41DE-B9A4-EDCC3A85ED9A}" type="datetimeFigureOut">
              <a:rPr lang="pl-PL" noProof="0" smtClean="0"/>
              <a:t>02.07.2019</a:t>
            </a:fld>
            <a:endParaRPr lang="pl-PL" noProof="0" dirty="0"/>
          </a:p>
        </p:txBody>
      </p:sp>
      <p:sp>
        <p:nvSpPr>
          <p:cNvPr id="5" name="Symbol zastępczy stopki 4"/>
          <p:cNvSpPr>
            <a:spLocks noGrp="1"/>
          </p:cNvSpPr>
          <p:nvPr>
            <p:ph type="ftr" sz="quarter" idx="11"/>
          </p:nvPr>
        </p:nvSpPr>
        <p:spPr/>
        <p:txBody>
          <a:bodyPr/>
          <a:lstStyle/>
          <a:p>
            <a:endParaRPr lang="pl-PL" noProof="0" dirty="0"/>
          </a:p>
        </p:txBody>
      </p:sp>
      <p:sp>
        <p:nvSpPr>
          <p:cNvPr id="6" name="Symbol zastępczy numeru slajdu 5"/>
          <p:cNvSpPr>
            <a:spLocks noGrp="1"/>
          </p:cNvSpPr>
          <p:nvPr>
            <p:ph type="sldNum" sz="quarter" idx="12"/>
          </p:nvPr>
        </p:nvSpPr>
        <p:spPr/>
        <p:txBody>
          <a:bodyPr/>
          <a:lstStyle/>
          <a:p>
            <a:fld id="{7DC1BBB0-96F0-4077-A278-0F3FB5C104D3}" type="slidenum">
              <a:rPr lang="pl-PL" noProof="0" smtClean="0"/>
              <a:t>‹#›</a:t>
            </a:fld>
            <a:endParaRPr lang="pl-PL" noProof="0" dirty="0"/>
          </a:p>
        </p:txBody>
      </p:sp>
    </p:spTree>
    <p:extLst>
      <p:ext uri="{BB962C8B-B14F-4D97-AF65-F5344CB8AC3E}">
        <p14:creationId xmlns:p14="http://schemas.microsoft.com/office/powerpoint/2010/main" val="4899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3"/>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4"/>
            <a:ext cx="4969616" cy="4632407"/>
          </a:xfrm>
        </p:spPr>
        <p:txBody>
          <a:bodyPr/>
          <a:lstStyle>
            <a:lvl1pPr marL="182790" indent="-182790">
              <a:buFont typeface="Arial" panose="020B0604020202020204" pitchFamily="34" charset="0"/>
              <a:buChar char="•"/>
              <a:defRPr>
                <a:gradFill>
                  <a:gsLst>
                    <a:gs pos="1250">
                      <a:schemeClr val="tx2"/>
                    </a:gs>
                    <a:gs pos="99000">
                      <a:schemeClr val="tx2"/>
                    </a:gs>
                  </a:gsLst>
                  <a:lin ang="5400000" scaled="0"/>
                </a:gradFill>
                <a:latin typeface="+mj-lt"/>
              </a:defRPr>
            </a:lvl1pPr>
            <a:lvl2pPr marL="406278" indent="-182508">
              <a:buFont typeface="Segoe UI Light" panose="020B0502040204020203" pitchFamily="34" charset="0"/>
              <a:buChar char="−"/>
              <a:defRPr sz="3199">
                <a:latin typeface="+mj-lt"/>
              </a:defRPr>
            </a:lvl2pPr>
            <a:lvl3pPr marL="634810" indent="-182508">
              <a:buFont typeface="Courier New" panose="02070309020205020404" pitchFamily="49" charset="0"/>
              <a:buChar char="o"/>
              <a:defRPr sz="2799">
                <a:latin typeface="+mj-lt"/>
              </a:defRPr>
            </a:lvl3pPr>
            <a:lvl4pPr marL="733582" indent="-285609">
              <a:buFont typeface="Arial" panose="020B0604020202020204" pitchFamily="34" charset="0"/>
              <a:buChar char="•"/>
              <a:defRPr/>
            </a:lvl4pPr>
            <a:lvl5pPr marL="957569" indent="-285609">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9" y="589832"/>
            <a:ext cx="1300504" cy="615609"/>
          </a:xfrm>
          <a:prstGeom prst="rect">
            <a:avLst/>
          </a:prstGeom>
          <a:noFill/>
        </p:spPr>
        <p:txBody>
          <a:bodyPr wrap="none" lIns="179238" tIns="143391" rIns="179238" bIns="143391" rtlCol="0">
            <a:spAutoFit/>
          </a:bodyPr>
          <a:lstStyle/>
          <a:p>
            <a:pPr algn="r" defTabSz="914093">
              <a:lnSpc>
                <a:spcPct val="90000"/>
              </a:lnSpc>
              <a:spcAft>
                <a:spcPts val="588"/>
              </a:spcAft>
            </a:pPr>
            <a:r>
              <a:rPr lang="en-US" sz="2352"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8" y="2376548"/>
            <a:ext cx="3492285" cy="3893625"/>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401587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3"/>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4"/>
            <a:ext cx="9106244" cy="4632407"/>
          </a:xfrm>
        </p:spPr>
        <p:txBody>
          <a:bodyPr/>
          <a:lstStyle>
            <a:lvl1pPr marL="182790" indent="-182790">
              <a:buFont typeface="Arial" panose="020B0604020202020204" pitchFamily="34" charset="0"/>
              <a:buChar char="•"/>
              <a:defRPr>
                <a:gradFill>
                  <a:gsLst>
                    <a:gs pos="1250">
                      <a:schemeClr val="tx2"/>
                    </a:gs>
                    <a:gs pos="99000">
                      <a:schemeClr val="tx2"/>
                    </a:gs>
                  </a:gsLst>
                  <a:lin ang="5400000" scaled="0"/>
                </a:gradFill>
                <a:latin typeface="+mj-lt"/>
              </a:defRPr>
            </a:lvl1pPr>
            <a:lvl2pPr marL="365580" indent="-182790">
              <a:buFont typeface="Arial" panose="020B0604020202020204" pitchFamily="34" charset="0"/>
              <a:buChar char="•"/>
              <a:defRPr sz="2399">
                <a:latin typeface="+mj-lt"/>
              </a:defRPr>
            </a:lvl2pPr>
            <a:lvl3pPr marL="548370" indent="-182790">
              <a:buFont typeface="Arial" panose="020B0604020202020204" pitchFamily="34" charset="0"/>
              <a:buChar char="•"/>
              <a:defRPr sz="1999">
                <a:latin typeface="+mj-lt"/>
              </a:defRPr>
            </a:lvl3pPr>
            <a:lvl4pPr marL="733582" indent="-285609">
              <a:buFont typeface="Arial" panose="020B0604020202020204" pitchFamily="34" charset="0"/>
              <a:buChar char="•"/>
              <a:defRPr/>
            </a:lvl4pPr>
            <a:lvl5pPr marL="957569" indent="-285609">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9" y="589832"/>
            <a:ext cx="1300504" cy="615609"/>
          </a:xfrm>
          <a:prstGeom prst="rect">
            <a:avLst/>
          </a:prstGeom>
          <a:noFill/>
        </p:spPr>
        <p:txBody>
          <a:bodyPr wrap="none" lIns="179238" tIns="143391" rIns="179238" bIns="143391" rtlCol="0">
            <a:spAutoFit/>
          </a:bodyPr>
          <a:lstStyle/>
          <a:p>
            <a:pPr algn="r" defTabSz="914093">
              <a:lnSpc>
                <a:spcPct val="90000"/>
              </a:lnSpc>
              <a:spcAft>
                <a:spcPts val="588"/>
              </a:spcAft>
            </a:pPr>
            <a:r>
              <a:rPr lang="en-US" sz="2352" dirty="0">
                <a:solidFill>
                  <a:srgbClr val="FFFFFF"/>
                </a:solidFill>
                <a:latin typeface="Segoe UI Light"/>
              </a:rPr>
              <a:t>Feature</a:t>
            </a:r>
          </a:p>
        </p:txBody>
      </p:sp>
    </p:spTree>
    <p:extLst>
      <p:ext uri="{BB962C8B-B14F-4D97-AF65-F5344CB8AC3E}">
        <p14:creationId xmlns:p14="http://schemas.microsoft.com/office/powerpoint/2010/main" val="250356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26A76-5C7C-4911-8C00-C4BF817C7051}"/>
              </a:ext>
            </a:extLst>
          </p:cNvPr>
          <p:cNvSpPr>
            <a:spLocks noGrp="1"/>
          </p:cNvSpPr>
          <p:nvPr>
            <p:ph type="dt" sz="half" idx="10"/>
          </p:nvPr>
        </p:nvSpPr>
        <p:spPr/>
        <p:txBody>
          <a:bodyPr/>
          <a:lstStyle>
            <a:lvl1pPr>
              <a:defRPr/>
            </a:lvl1pPr>
          </a:lstStyle>
          <a:p>
            <a:pPr>
              <a:defRPr/>
            </a:pPr>
            <a:fld id="{A515854A-7E7E-47FA-93E4-9D299F8BE260}" type="datetime1">
              <a:rPr lang="en-US" altLang="en-US"/>
              <a:pPr>
                <a:defRPr/>
              </a:pPr>
              <a:t>7/2/2019</a:t>
            </a:fld>
            <a:endParaRPr lang="en-US" altLang="en-US"/>
          </a:p>
        </p:txBody>
      </p:sp>
      <p:sp>
        <p:nvSpPr>
          <p:cNvPr id="5" name="Footer Placeholder 4">
            <a:extLst>
              <a:ext uri="{FF2B5EF4-FFF2-40B4-BE49-F238E27FC236}">
                <a16:creationId xmlns:a16="http://schemas.microsoft.com/office/drawing/2014/main" id="{CBA4AF4E-9853-4921-A64E-0BBB11970BD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403172D-9D51-459E-9B39-A6618C20836E}"/>
              </a:ext>
            </a:extLst>
          </p:cNvPr>
          <p:cNvSpPr>
            <a:spLocks noGrp="1"/>
          </p:cNvSpPr>
          <p:nvPr>
            <p:ph type="sldNum" sz="quarter" idx="12"/>
          </p:nvPr>
        </p:nvSpPr>
        <p:spPr/>
        <p:txBody>
          <a:bodyPr/>
          <a:lstStyle>
            <a:lvl1pPr>
              <a:defRPr/>
            </a:lvl1pPr>
          </a:lstStyle>
          <a:p>
            <a:fld id="{39CE30A8-407D-4A4E-B1D1-A18F3A8493D8}" type="slidenum">
              <a:rPr lang="en-US" altLang="en-US"/>
              <a:pPr/>
              <a:t>‹#›</a:t>
            </a:fld>
            <a:endParaRPr lang="en-US" altLang="en-US"/>
          </a:p>
        </p:txBody>
      </p:sp>
    </p:spTree>
    <p:extLst>
      <p:ext uri="{BB962C8B-B14F-4D97-AF65-F5344CB8AC3E}">
        <p14:creationId xmlns:p14="http://schemas.microsoft.com/office/powerpoint/2010/main" val="2172578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9" y="286381"/>
            <a:ext cx="11653523" cy="927940"/>
          </a:xfrm>
          <a:prstGeom prst="rect">
            <a:avLst/>
          </a:prstGeom>
        </p:spPr>
        <p:txBody>
          <a:bodyPr lIns="146304" tIns="91440" rIns="146304" bIns="91440"/>
          <a:lstStyle>
            <a:lvl1pPr algn="l">
              <a:defRPr sz="2941">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4259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9"/>
            <a:ext cx="5378548" cy="1769459"/>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14" indent="0">
              <a:buNone/>
              <a:tabLst/>
              <a:defRPr sz="1471"/>
            </a:lvl3pPr>
            <a:lvl4pPr marL="338493" indent="0">
              <a:buNone/>
              <a:defRPr/>
            </a:lvl4pPr>
            <a:lvl5pPr marL="5042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9"/>
            <a:ext cx="5378548" cy="1769459"/>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14" indent="0">
              <a:buNone/>
              <a:tabLst/>
              <a:defRPr sz="1471"/>
            </a:lvl3pPr>
            <a:lvl4pPr marL="338493" indent="0">
              <a:buNone/>
              <a:defRPr/>
            </a:lvl4pPr>
            <a:lvl5pPr marL="5042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4988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82"/>
            <a:ext cx="11655840" cy="2018835"/>
          </a:xfrm>
        </p:spPr>
        <p:txBody>
          <a:bodyPr/>
          <a:lstStyle>
            <a:lvl1pPr marL="0" indent="0">
              <a:buNone/>
              <a:defRPr>
                <a:gradFill>
                  <a:gsLst>
                    <a:gs pos="2920">
                      <a:schemeClr val="tx2"/>
                    </a:gs>
                    <a:gs pos="39000">
                      <a:schemeClr val="tx2"/>
                    </a:gs>
                  </a:gsLst>
                  <a:lin ang="5400000" scaled="0"/>
                </a:gradFill>
              </a:defRPr>
            </a:lvl1pPr>
            <a:lvl2pPr marL="21010" indent="0">
              <a:buNone/>
              <a:defRPr sz="1471"/>
            </a:lvl2pPr>
            <a:lvl3pPr marL="164579" indent="0">
              <a:buNone/>
              <a:defRPr sz="1471"/>
            </a:lvl3pPr>
            <a:lvl4pPr marL="350165" indent="0">
              <a:buNone/>
              <a:defRPr sz="1323"/>
            </a:lvl4pPr>
            <a:lvl5pPr marL="543921" indent="0">
              <a:buNone/>
              <a:defRPr sz="13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4518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769459"/>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769459"/>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10672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83"/>
            <a:ext cx="11655840" cy="2018835"/>
          </a:xfrm>
        </p:spPr>
        <p:txBody>
          <a:bodyPr/>
          <a:lstStyle>
            <a:lvl1pPr marL="0" indent="0">
              <a:buNone/>
              <a:defRPr>
                <a:gradFill>
                  <a:gsLst>
                    <a:gs pos="2920">
                      <a:schemeClr val="tx2"/>
                    </a:gs>
                    <a:gs pos="39000">
                      <a:schemeClr val="tx2"/>
                    </a:gs>
                  </a:gsLst>
                  <a:lin ang="5400000" scaled="0"/>
                </a:gradFill>
              </a:defRPr>
            </a:lvl1pPr>
            <a:lvl2pPr marL="21006" indent="0">
              <a:buNone/>
              <a:defRPr sz="1471"/>
            </a:lvl2pPr>
            <a:lvl3pPr marL="164547" indent="0">
              <a:buNone/>
              <a:defRPr sz="1471"/>
            </a:lvl3pPr>
            <a:lvl4pPr marL="350098" indent="0">
              <a:buNone/>
              <a:defRPr sz="1323"/>
            </a:lvl4pPr>
            <a:lvl5pPr marL="543817" indent="0">
              <a:buNone/>
              <a:defRPr sz="13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64104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9" y="6551613"/>
            <a:ext cx="31931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900">
                <a:latin typeface="Calibri" pitchFamily="34" charset="0"/>
              </a:rPr>
              <a:pPr/>
              <a:t>‹#›</a:t>
            </a:fld>
            <a:endParaRPr lang="en-US" altLang="en-US" sz="1051">
              <a:latin typeface="Calibri" pitchFamily="34" charset="0"/>
            </a:endParaRPr>
          </a:p>
        </p:txBody>
      </p:sp>
      <p:sp>
        <p:nvSpPr>
          <p:cNvPr id="2" name="Title 1"/>
          <p:cNvSpPr>
            <a:spLocks noGrp="1"/>
          </p:cNvSpPr>
          <p:nvPr>
            <p:ph type="title"/>
          </p:nvPr>
        </p:nvSpPr>
        <p:spPr>
          <a:noFill/>
        </p:spPr>
        <p:txBody>
          <a:bodyPr rtlCol="0"/>
          <a:lstStyle>
            <a:lvl1pPr marL="0" indent="0" algn="ctr" defTabSz="-10399271" rtl="0" eaLnBrk="1" fontAlgn="base" hangingPunct="1">
              <a:spcBef>
                <a:spcPct val="0"/>
              </a:spcBef>
              <a:spcAft>
                <a:spcPct val="0"/>
              </a:spcAft>
              <a:defRPr lang="en-US" sz="21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6" y="1189178"/>
            <a:ext cx="11653521" cy="1473702"/>
          </a:xfrm>
          <a:prstGeom prst="rect">
            <a:avLst/>
          </a:prstGeom>
        </p:spPr>
        <p:txBody>
          <a:bodyPr rtlCol="0"/>
          <a:lstStyle>
            <a:lvl1pPr>
              <a:buClrTx/>
              <a:buFont typeface="Wingdings" pitchFamily="2" charset="2"/>
              <a:buChar char="§"/>
              <a:defRPr sz="1500" b="1">
                <a:latin typeface="Calibri" pitchFamily="34" charset="0"/>
              </a:defRPr>
            </a:lvl1pPr>
            <a:lvl2pPr>
              <a:buClrTx/>
              <a:buFont typeface="Wingdings" pitchFamily="2" charset="2"/>
              <a:buChar char="o"/>
              <a:defRPr sz="1351" b="0">
                <a:latin typeface="Calibri Light" pitchFamily="34" charset="0"/>
              </a:defRPr>
            </a:lvl2pPr>
            <a:lvl3pPr>
              <a:buClrTx/>
              <a:buFont typeface="Wingdings" pitchFamily="2" charset="2"/>
              <a:buChar char="o"/>
              <a:defRPr sz="1200" b="0">
                <a:latin typeface="Calibri Light" pitchFamily="34" charset="0"/>
              </a:defRPr>
            </a:lvl3pPr>
            <a:lvl4pPr>
              <a:buClrTx/>
              <a:buFont typeface="Wingdings" pitchFamily="2" charset="2"/>
              <a:buChar char="o"/>
              <a:defRPr sz="1051" b="0">
                <a:latin typeface="Calibri Light" pitchFamily="34" charset="0"/>
              </a:defRPr>
            </a:lvl4pPr>
            <a:lvl5pPr>
              <a:buClrTx/>
              <a:buFont typeface="Wingdings" pitchFamily="2" charset="2"/>
              <a:buChar char="o"/>
              <a:defRPr sz="9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0582224"/>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6" y="6551613"/>
            <a:ext cx="31931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900">
                <a:latin typeface="Calibri" pitchFamily="34" charset="0"/>
              </a:rPr>
              <a:pPr/>
              <a:t>‹#›</a:t>
            </a:fld>
            <a:endParaRPr lang="en-US" altLang="en-US" sz="1051">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2832782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57108" tIns="28559" rIns="57108" bIns="28559" numCol="1" rtlCol="0" anchor="ctr" anchorCtr="0" compatLnSpc="1">
            <a:prstTxWarp prst="textNoShape">
              <a:avLst/>
            </a:prstTxWarp>
          </a:bodyPr>
          <a:lstStyle/>
          <a:p>
            <a:pPr algn="ctr" defTabSz="570894" fontAlgn="base">
              <a:spcBef>
                <a:spcPct val="0"/>
              </a:spcBef>
              <a:spcAft>
                <a:spcPct val="0"/>
              </a:spcAft>
            </a:pPr>
            <a:endParaRPr lang="en-US" sz="1312"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27370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917752"/>
          </a:xfrm>
          <a:noFill/>
        </p:spPr>
        <p:txBody>
          <a:bodyPr tIns="91440" bIns="91440" anchor="t" anchorCtr="0">
            <a:spAutoFit/>
          </a:bodyPr>
          <a:lstStyle>
            <a:lvl1pPr>
              <a:defRPr sz="5293"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34606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8" y="1350551"/>
            <a:ext cx="6751519" cy="4826969"/>
          </a:xfrm>
          <a:solidFill>
            <a:schemeClr val="bg1">
              <a:lumMod val="95000"/>
            </a:schemeClr>
          </a:solidFill>
          <a:ln w="76200">
            <a:solidFill>
              <a:srgbClr val="0072C6"/>
            </a:solidFill>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3" y="1350547"/>
            <a:ext cx="3982987" cy="4826970"/>
          </a:xfrm>
        </p:spPr>
        <p:txBody>
          <a:bodyPr wrap="square">
            <a:normAutofit/>
          </a:bodyPr>
          <a:lstStyle>
            <a:lvl1pPr marL="0" indent="0">
              <a:spcBef>
                <a:spcPts val="900"/>
              </a:spcBef>
              <a:buClr>
                <a:schemeClr val="tx1"/>
              </a:buClr>
              <a:buFont typeface="Wingdings" pitchFamily="2" charset="2"/>
              <a:buNone/>
              <a:defRPr sz="1951">
                <a:solidFill>
                  <a:srgbClr val="0072C6"/>
                </a:solidFill>
              </a:defRPr>
            </a:lvl1pPr>
            <a:lvl2pPr marL="0" indent="0">
              <a:spcBef>
                <a:spcPts val="451"/>
              </a:spcBef>
              <a:buNone/>
              <a:defRPr sz="1351">
                <a:latin typeface="+mj-lt"/>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3"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685634">
                <a:lnSpc>
                  <a:spcPts val="2251"/>
                </a:lnSpc>
              </a:pPr>
              <a:r>
                <a:rPr lang="en-US" sz="21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685296">
                <a:lnSpc>
                  <a:spcPts val="2207"/>
                </a:lnSpc>
                <a:defRPr/>
              </a:pPr>
              <a:endParaRPr lang="en-US" sz="2100" kern="0" dirty="0">
                <a:solidFill>
                  <a:srgbClr val="FFFFFF"/>
                </a:solidFill>
                <a:latin typeface="Segoe UI Light"/>
              </a:endParaRPr>
            </a:p>
          </p:txBody>
        </p:sp>
      </p:grpSp>
      <p:sp>
        <p:nvSpPr>
          <p:cNvPr id="8" name="Title 2"/>
          <p:cNvSpPr>
            <a:spLocks noGrp="1"/>
          </p:cNvSpPr>
          <p:nvPr>
            <p:ph type="title"/>
          </p:nvPr>
        </p:nvSpPr>
        <p:spPr>
          <a:xfrm>
            <a:off x="269241" y="369728"/>
            <a:ext cx="11655840" cy="899665"/>
          </a:xfrm>
        </p:spPr>
        <p:txBody>
          <a:bodyPr/>
          <a:lstStyle/>
          <a:p>
            <a:r>
              <a:rPr lang="en-US" dirty="0"/>
              <a:t>Click to edit Master title style</a:t>
            </a:r>
          </a:p>
        </p:txBody>
      </p:sp>
    </p:spTree>
    <p:extLst>
      <p:ext uri="{BB962C8B-B14F-4D97-AF65-F5344CB8AC3E}">
        <p14:creationId xmlns:p14="http://schemas.microsoft.com/office/powerpoint/2010/main" val="38242489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84B82B2-045A-41B5-8CC7-6E487EAE4805}"/>
              </a:ext>
            </a:extLst>
          </p:cNvPr>
          <p:cNvSpPr>
            <a:spLocks noGrp="1"/>
          </p:cNvSpPr>
          <p:nvPr>
            <p:ph type="dt" sz="half" idx="10"/>
          </p:nvPr>
        </p:nvSpPr>
        <p:spPr/>
        <p:txBody>
          <a:bodyPr/>
          <a:lstStyle>
            <a:lvl1pPr>
              <a:defRPr/>
            </a:lvl1pPr>
          </a:lstStyle>
          <a:p>
            <a:pPr>
              <a:defRPr/>
            </a:pPr>
            <a:fld id="{1A6D7854-4ACC-4338-8FB5-68610378F10D}" type="datetime1">
              <a:rPr lang="en-US" altLang="en-US"/>
              <a:pPr>
                <a:defRPr/>
              </a:pPr>
              <a:t>7/2/2019</a:t>
            </a:fld>
            <a:endParaRPr lang="en-US" altLang="en-US"/>
          </a:p>
        </p:txBody>
      </p:sp>
      <p:sp>
        <p:nvSpPr>
          <p:cNvPr id="6" name="Footer Placeholder 4">
            <a:extLst>
              <a:ext uri="{FF2B5EF4-FFF2-40B4-BE49-F238E27FC236}">
                <a16:creationId xmlns:a16="http://schemas.microsoft.com/office/drawing/2014/main" id="{E8812FB1-16E4-49D4-9012-11C195572F4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8980C10-AFA4-4BE2-838B-E82AA2AB615D}"/>
              </a:ext>
            </a:extLst>
          </p:cNvPr>
          <p:cNvSpPr>
            <a:spLocks noGrp="1"/>
          </p:cNvSpPr>
          <p:nvPr>
            <p:ph type="sldNum" sz="quarter" idx="12"/>
          </p:nvPr>
        </p:nvSpPr>
        <p:spPr/>
        <p:txBody>
          <a:bodyPr/>
          <a:lstStyle>
            <a:lvl1pPr>
              <a:defRPr/>
            </a:lvl1pPr>
          </a:lstStyle>
          <a:p>
            <a:fld id="{6CFD0B2E-BFDB-4927-9F2B-14374F0CD47F}" type="slidenum">
              <a:rPr lang="en-US" altLang="en-US"/>
              <a:pPr/>
              <a:t>‹#›</a:t>
            </a:fld>
            <a:endParaRPr lang="en-US" altLang="en-US"/>
          </a:p>
        </p:txBody>
      </p:sp>
    </p:spTree>
    <p:extLst>
      <p:ext uri="{BB962C8B-B14F-4D97-AF65-F5344CB8AC3E}">
        <p14:creationId xmlns:p14="http://schemas.microsoft.com/office/powerpoint/2010/main" val="30646086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defTabSz="685548" fontAlgn="base">
              <a:spcBef>
                <a:spcPct val="0"/>
              </a:spcBef>
              <a:spcAft>
                <a:spcPct val="0"/>
              </a:spcAft>
            </a:pPr>
            <a:endParaRPr lang="en-US" sz="165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5" y="1197329"/>
            <a:ext cx="11653521" cy="1956973"/>
          </a:xfrm>
        </p:spPr>
        <p:txBody>
          <a:bodyPr/>
          <a:lstStyle>
            <a:lvl1pPr marL="0" indent="0">
              <a:buNone/>
              <a:defRPr sz="242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43034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7"/>
            <a:ext cx="2743200" cy="365125"/>
          </a:xfrm>
          <a:prstGeom prst="rect">
            <a:avLst/>
          </a:prstGeom>
        </p:spPr>
        <p:txBody>
          <a:bodyPr/>
          <a:lstStyle/>
          <a:p>
            <a:pPr defTabSz="685694"/>
            <a:fld id="{FCBA4302-AB3A-4B30-AA1E-4FC776169C46}" type="datetimeFigureOut">
              <a:rPr lang="en-US" smtClean="0">
                <a:solidFill>
                  <a:srgbClr val="FFFFFF"/>
                </a:solidFill>
              </a:rPr>
              <a:pPr defTabSz="685694"/>
              <a:t>7/2/2019</a:t>
            </a:fld>
            <a:endParaRPr lang="en-US">
              <a:solidFill>
                <a:srgbClr val="FFFFFF"/>
              </a:solidFill>
            </a:endParaRPr>
          </a:p>
        </p:txBody>
      </p:sp>
      <p:sp>
        <p:nvSpPr>
          <p:cNvPr id="6" name="Footer Placeholder 5"/>
          <p:cNvSpPr>
            <a:spLocks noGrp="1"/>
          </p:cNvSpPr>
          <p:nvPr>
            <p:ph type="ftr" sz="quarter" idx="11"/>
          </p:nvPr>
        </p:nvSpPr>
        <p:spPr>
          <a:xfrm>
            <a:off x="4038600" y="6356357"/>
            <a:ext cx="4114800" cy="365125"/>
          </a:xfrm>
          <a:prstGeom prst="rect">
            <a:avLst/>
          </a:prstGeom>
        </p:spPr>
        <p:txBody>
          <a:bodyPr/>
          <a:lstStyle/>
          <a:p>
            <a:pPr defTabSz="685694"/>
            <a:endParaRPr lang="en-US" dirty="0">
              <a:solidFill>
                <a:srgbClr val="FFFFFF"/>
              </a:solidFill>
            </a:endParaRPr>
          </a:p>
        </p:txBody>
      </p:sp>
      <p:sp>
        <p:nvSpPr>
          <p:cNvPr id="7" name="Slide Number Placeholder 6"/>
          <p:cNvSpPr>
            <a:spLocks noGrp="1"/>
          </p:cNvSpPr>
          <p:nvPr>
            <p:ph type="sldNum" sz="quarter" idx="12"/>
          </p:nvPr>
        </p:nvSpPr>
        <p:spPr>
          <a:xfrm>
            <a:off x="8610600" y="6356357"/>
            <a:ext cx="2743200" cy="365125"/>
          </a:xfrm>
          <a:prstGeom prst="rect">
            <a:avLst/>
          </a:prstGeom>
        </p:spPr>
        <p:txBody>
          <a:bodyPr/>
          <a:lstStyle/>
          <a:p>
            <a:pPr defTabSz="685694"/>
            <a:fld id="{238D2EFD-9BE3-4DA5-8511-61AA80F92140}" type="slidenum">
              <a:rPr lang="pl-PL" smtClean="0">
                <a:solidFill>
                  <a:srgbClr val="FFFFFF"/>
                </a:solidFill>
              </a:rPr>
              <a:pPr defTabSz="685694"/>
              <a:t>‹#›</a:t>
            </a:fld>
            <a:endParaRPr lang="pl-PL">
              <a:solidFill>
                <a:srgbClr val="FFFFFF"/>
              </a:solidFill>
            </a:endParaRPr>
          </a:p>
        </p:txBody>
      </p:sp>
    </p:spTree>
    <p:extLst>
      <p:ext uri="{BB962C8B-B14F-4D97-AF65-F5344CB8AC3E}">
        <p14:creationId xmlns:p14="http://schemas.microsoft.com/office/powerpoint/2010/main" val="1054973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4" y="1350548"/>
            <a:ext cx="4358791" cy="4949771"/>
          </a:xfrm>
        </p:spPr>
        <p:txBody>
          <a:bodyPr wrap="square">
            <a:normAutofit/>
          </a:bodyPr>
          <a:lstStyle>
            <a:lvl1pPr marL="0" indent="0">
              <a:spcBef>
                <a:spcPts val="900"/>
              </a:spcBef>
              <a:buClr>
                <a:schemeClr val="tx1"/>
              </a:buClr>
              <a:buFont typeface="Wingdings" pitchFamily="2" charset="2"/>
              <a:buNone/>
              <a:defRPr sz="1951">
                <a:solidFill>
                  <a:srgbClr val="0072C6"/>
                </a:solidFill>
              </a:defRPr>
            </a:lvl1pPr>
            <a:lvl2pPr marL="0" indent="0">
              <a:spcBef>
                <a:spcPts val="451"/>
              </a:spcBef>
              <a:buNone/>
              <a:defRPr sz="1351">
                <a:solidFill>
                  <a:schemeClr val="tx1"/>
                </a:solidFill>
                <a:latin typeface="+mj-lt"/>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80" y="1350964"/>
            <a:ext cx="6868861"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3"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685634">
                <a:lnSpc>
                  <a:spcPts val="2251"/>
                </a:lnSpc>
              </a:pPr>
              <a:r>
                <a:rPr lang="en-US" sz="21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685296">
                <a:lnSpc>
                  <a:spcPts val="2207"/>
                </a:lnSpc>
                <a:defRPr/>
              </a:pPr>
              <a:endParaRPr lang="en-US" sz="2100" kern="0" dirty="0">
                <a:solidFill>
                  <a:srgbClr val="FFFFFF"/>
                </a:solidFill>
                <a:latin typeface="Segoe UI Light"/>
              </a:endParaRPr>
            </a:p>
          </p:txBody>
        </p:sp>
      </p:grpSp>
      <p:sp>
        <p:nvSpPr>
          <p:cNvPr id="10" name="Title 2"/>
          <p:cNvSpPr>
            <a:spLocks noGrp="1"/>
          </p:cNvSpPr>
          <p:nvPr>
            <p:ph type="title"/>
          </p:nvPr>
        </p:nvSpPr>
        <p:spPr>
          <a:xfrm>
            <a:off x="269241" y="369728"/>
            <a:ext cx="11655840" cy="899665"/>
          </a:xfrm>
        </p:spPr>
        <p:txBody>
          <a:bodyPr/>
          <a:lstStyle/>
          <a:p>
            <a:r>
              <a:rPr lang="en-US" dirty="0"/>
              <a:t>Click to edit Master title style</a:t>
            </a:r>
          </a:p>
        </p:txBody>
      </p:sp>
    </p:spTree>
    <p:extLst>
      <p:ext uri="{BB962C8B-B14F-4D97-AF65-F5344CB8AC3E}">
        <p14:creationId xmlns:p14="http://schemas.microsoft.com/office/powerpoint/2010/main" val="14405976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348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547253" y="2578617"/>
            <a:ext cx="10515600" cy="1325563"/>
          </a:xfrm>
        </p:spPr>
        <p:txBody>
          <a:bodyPr/>
          <a:lstStyle>
            <a:lvl1pPr algn="ctr">
              <a:defRPr/>
            </a:lvl1pPr>
          </a:lstStyle>
          <a:p>
            <a:r>
              <a:rPr lang="en-US"/>
              <a:t>Click to edit Master title style</a:t>
            </a:r>
            <a:endParaRPr lang="pl-PL"/>
          </a:p>
        </p:txBody>
      </p:sp>
    </p:spTree>
    <p:extLst>
      <p:ext uri="{BB962C8B-B14F-4D97-AF65-F5344CB8AC3E}">
        <p14:creationId xmlns:p14="http://schemas.microsoft.com/office/powerpoint/2010/main" val="2687630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solidFill>
                  <a:srgbClr val="011E4F"/>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438612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1"/>
              </a:buClr>
              <a:buSzPts val="3600"/>
              <a:buFont typeface="Quattrocento Sans"/>
              <a:buNone/>
              <a:defRPr sz="36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7"/>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marR="0" lvl="0" indent="-388620" algn="l" rtl="0">
              <a:lnSpc>
                <a:spcPct val="100000"/>
              </a:lnSpc>
              <a:spcBef>
                <a:spcPts val="560"/>
              </a:spcBef>
              <a:spcAft>
                <a:spcPts val="0"/>
              </a:spcAft>
              <a:buClr>
                <a:schemeClr val="dk1"/>
              </a:buClr>
              <a:buSzPts val="2520"/>
              <a:buFont typeface="Noto Sans Symbols"/>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35376516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noProof="0"/>
              <a:t>Kliknij, aby edytować styl</a:t>
            </a:r>
            <a:endParaRPr lang="pl-PL" noProof="0" dirty="0"/>
          </a:p>
        </p:txBody>
      </p:sp>
      <p:sp>
        <p:nvSpPr>
          <p:cNvPr id="3" name="Symbol zastępczy zawartości 2"/>
          <p:cNvSpPr>
            <a:spLocks noGrp="1"/>
          </p:cNvSpPr>
          <p:nvPr>
            <p:ph idx="1"/>
          </p:nvPr>
        </p:nvSpPr>
        <p:spPr/>
        <p:txBody>
          <a:bodyPr/>
          <a:lstStyle>
            <a:lvl5pPr>
              <a:defRPr/>
            </a:lvl5pPr>
            <a:lvl6pPr>
              <a:defRPr/>
            </a:lvl6pPr>
            <a:lvl7pPr>
              <a:defRPr/>
            </a:lvl7pPr>
            <a:lvl8pPr>
              <a:defRPr/>
            </a:lvl8pPr>
            <a:lvl9pPr>
              <a:defRPr/>
            </a:lvl9pPr>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endParaRPr lang="pl-PL" noProof="0" dirty="0"/>
          </a:p>
        </p:txBody>
      </p:sp>
      <p:sp>
        <p:nvSpPr>
          <p:cNvPr id="4" name="Symbol zastępczy daty 3"/>
          <p:cNvSpPr>
            <a:spLocks noGrp="1"/>
          </p:cNvSpPr>
          <p:nvPr>
            <p:ph type="dt" sz="half" idx="10"/>
          </p:nvPr>
        </p:nvSpPr>
        <p:spPr/>
        <p:txBody>
          <a:bodyPr/>
          <a:lstStyle/>
          <a:p>
            <a:fld id="{C2C6F8EA-316C-41DE-B9A4-EDCC3A85ED9A}" type="datetimeFigureOut">
              <a:rPr lang="pl-PL" noProof="0" smtClean="0"/>
              <a:t>02.07.2019</a:t>
            </a:fld>
            <a:endParaRPr lang="pl-PL" noProof="0" dirty="0"/>
          </a:p>
        </p:txBody>
      </p:sp>
      <p:sp>
        <p:nvSpPr>
          <p:cNvPr id="5" name="Symbol zastępczy stopki 4"/>
          <p:cNvSpPr>
            <a:spLocks noGrp="1"/>
          </p:cNvSpPr>
          <p:nvPr>
            <p:ph type="ftr" sz="quarter" idx="11"/>
          </p:nvPr>
        </p:nvSpPr>
        <p:spPr/>
        <p:txBody>
          <a:bodyPr/>
          <a:lstStyle/>
          <a:p>
            <a:endParaRPr lang="pl-PL" noProof="0" dirty="0"/>
          </a:p>
        </p:txBody>
      </p:sp>
      <p:sp>
        <p:nvSpPr>
          <p:cNvPr id="6" name="Symbol zastępczy numeru slajdu 5"/>
          <p:cNvSpPr>
            <a:spLocks noGrp="1"/>
          </p:cNvSpPr>
          <p:nvPr>
            <p:ph type="sldNum" sz="quarter" idx="12"/>
          </p:nvPr>
        </p:nvSpPr>
        <p:spPr/>
        <p:txBody>
          <a:bodyPr/>
          <a:lstStyle/>
          <a:p>
            <a:fld id="{7DC1BBB0-96F0-4077-A278-0F3FB5C104D3}" type="slidenum">
              <a:rPr lang="pl-PL" noProof="0" smtClean="0"/>
              <a:t>‹#›</a:t>
            </a:fld>
            <a:endParaRPr lang="pl-PL" noProof="0" dirty="0"/>
          </a:p>
        </p:txBody>
      </p:sp>
    </p:spTree>
    <p:extLst>
      <p:ext uri="{BB962C8B-B14F-4D97-AF65-F5344CB8AC3E}">
        <p14:creationId xmlns:p14="http://schemas.microsoft.com/office/powerpoint/2010/main" val="345025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4"/>
            <a:ext cx="5378861" cy="899665"/>
          </a:xfrm>
        </p:spPr>
        <p:txBody>
          <a:bodyPr/>
          <a:lstStyle>
            <a:lvl1pPr>
              <a:defRPr sz="5881">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48970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4"/>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516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44EB581-1469-41F9-A332-0064E12F54A1}"/>
              </a:ext>
            </a:extLst>
          </p:cNvPr>
          <p:cNvSpPr>
            <a:spLocks noGrp="1"/>
          </p:cNvSpPr>
          <p:nvPr>
            <p:ph type="dt" sz="half" idx="10"/>
          </p:nvPr>
        </p:nvSpPr>
        <p:spPr/>
        <p:txBody>
          <a:bodyPr/>
          <a:lstStyle>
            <a:lvl1pPr>
              <a:defRPr/>
            </a:lvl1pPr>
          </a:lstStyle>
          <a:p>
            <a:pPr>
              <a:defRPr/>
            </a:pPr>
            <a:fld id="{FC30E534-66C5-474E-9818-891B5E08860A}" type="datetime1">
              <a:rPr lang="en-US" altLang="en-US"/>
              <a:pPr>
                <a:defRPr/>
              </a:pPr>
              <a:t>7/2/2019</a:t>
            </a:fld>
            <a:endParaRPr lang="en-US" altLang="en-US"/>
          </a:p>
        </p:txBody>
      </p:sp>
      <p:sp>
        <p:nvSpPr>
          <p:cNvPr id="8" name="Footer Placeholder 4">
            <a:extLst>
              <a:ext uri="{FF2B5EF4-FFF2-40B4-BE49-F238E27FC236}">
                <a16:creationId xmlns:a16="http://schemas.microsoft.com/office/drawing/2014/main" id="{20F8FD33-22EA-4086-BC43-EBB145E20E0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E03EA4D-CB26-4FCC-A2B4-112A7ED8420B}"/>
              </a:ext>
            </a:extLst>
          </p:cNvPr>
          <p:cNvSpPr>
            <a:spLocks noGrp="1"/>
          </p:cNvSpPr>
          <p:nvPr>
            <p:ph type="sldNum" sz="quarter" idx="12"/>
          </p:nvPr>
        </p:nvSpPr>
        <p:spPr/>
        <p:txBody>
          <a:bodyPr/>
          <a:lstStyle>
            <a:lvl1pPr>
              <a:defRPr/>
            </a:lvl1pPr>
          </a:lstStyle>
          <a:p>
            <a:fld id="{6C2EB786-3819-4526-816C-A866D4CCE18F}" type="slidenum">
              <a:rPr lang="en-US" altLang="en-US"/>
              <a:pPr/>
              <a:t>‹#›</a:t>
            </a:fld>
            <a:endParaRPr lang="en-US" altLang="en-US"/>
          </a:p>
        </p:txBody>
      </p:sp>
    </p:spTree>
    <p:extLst>
      <p:ext uri="{BB962C8B-B14F-4D97-AF65-F5344CB8AC3E}">
        <p14:creationId xmlns:p14="http://schemas.microsoft.com/office/powerpoint/2010/main" val="27267675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1992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5282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73592554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3"/>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7237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15929">
                      <a:schemeClr val="tx1"/>
                    </a:gs>
                    <a:gs pos="41000">
                      <a:schemeClr val="tx1"/>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15929">
                      <a:schemeClr val="tx1"/>
                    </a:gs>
                    <a:gs pos="41000">
                      <a:schemeClr val="tx1"/>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15929">
                      <a:schemeClr val="tx1"/>
                    </a:gs>
                    <a:gs pos="41000">
                      <a:schemeClr val="tx1"/>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15929">
                      <a:schemeClr val="tx1"/>
                    </a:gs>
                    <a:gs pos="41000">
                      <a:schemeClr val="tx1"/>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86525922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291743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484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069191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030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a:t>Click to edit Master text styles</a:t>
            </a:r>
          </a:p>
        </p:txBody>
      </p:sp>
    </p:spTree>
    <p:extLst>
      <p:ext uri="{BB962C8B-B14F-4D97-AF65-F5344CB8AC3E}">
        <p14:creationId xmlns:p14="http://schemas.microsoft.com/office/powerpoint/2010/main" val="28314994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F670A26-EB7E-4B0C-BC62-262C6F6B70B4}"/>
              </a:ext>
            </a:extLst>
          </p:cNvPr>
          <p:cNvSpPr>
            <a:spLocks noGrp="1"/>
          </p:cNvSpPr>
          <p:nvPr>
            <p:ph type="dt" sz="half" idx="10"/>
          </p:nvPr>
        </p:nvSpPr>
        <p:spPr/>
        <p:txBody>
          <a:bodyPr/>
          <a:lstStyle>
            <a:lvl1pPr>
              <a:defRPr/>
            </a:lvl1pPr>
          </a:lstStyle>
          <a:p>
            <a:pPr>
              <a:defRPr/>
            </a:pPr>
            <a:fld id="{40EEAD3C-8AFD-4848-B664-9E5CF10F1E01}" type="datetime1">
              <a:rPr lang="en-US" altLang="en-US"/>
              <a:pPr>
                <a:defRPr/>
              </a:pPr>
              <a:t>7/2/2019</a:t>
            </a:fld>
            <a:endParaRPr lang="en-US" altLang="en-US"/>
          </a:p>
        </p:txBody>
      </p:sp>
      <p:sp>
        <p:nvSpPr>
          <p:cNvPr id="4" name="Footer Placeholder 4">
            <a:extLst>
              <a:ext uri="{FF2B5EF4-FFF2-40B4-BE49-F238E27FC236}">
                <a16:creationId xmlns:a16="http://schemas.microsoft.com/office/drawing/2014/main" id="{3CA79228-04C5-42D3-862E-E4C7F229386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CD033C73-BB20-4793-B4DE-CD4CCAD0E0AD}"/>
              </a:ext>
            </a:extLst>
          </p:cNvPr>
          <p:cNvSpPr>
            <a:spLocks noGrp="1"/>
          </p:cNvSpPr>
          <p:nvPr>
            <p:ph type="sldNum" sz="quarter" idx="12"/>
          </p:nvPr>
        </p:nvSpPr>
        <p:spPr/>
        <p:txBody>
          <a:bodyPr/>
          <a:lstStyle>
            <a:lvl1pPr>
              <a:defRPr/>
            </a:lvl1pPr>
          </a:lstStyle>
          <a:p>
            <a:fld id="{D7126327-CB18-4E1D-844C-58BF5E76BA04}" type="slidenum">
              <a:rPr lang="en-US" altLang="en-US"/>
              <a:pPr/>
              <a:t>‹#›</a:t>
            </a:fld>
            <a:endParaRPr lang="en-US" altLang="en-US"/>
          </a:p>
        </p:txBody>
      </p:sp>
    </p:spTree>
    <p:extLst>
      <p:ext uri="{BB962C8B-B14F-4D97-AF65-F5344CB8AC3E}">
        <p14:creationId xmlns:p14="http://schemas.microsoft.com/office/powerpoint/2010/main" val="14304914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a:t>Click to edit Master text styles</a:t>
            </a:r>
          </a:p>
        </p:txBody>
      </p:sp>
    </p:spTree>
    <p:extLst>
      <p:ext uri="{BB962C8B-B14F-4D97-AF65-F5344CB8AC3E}">
        <p14:creationId xmlns:p14="http://schemas.microsoft.com/office/powerpoint/2010/main" val="2152484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8964560" cy="5379279"/>
          </a:xfrm>
        </p:spPr>
        <p:txBody>
          <a:bodyPr/>
          <a:lstStyle>
            <a:lvl1pPr>
              <a:defRPr sz="4704">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6200524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73784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2"/>
            <a:ext cx="9860674" cy="1793881"/>
          </a:xfrm>
          <a:noFill/>
        </p:spPr>
        <p:txBody>
          <a:bodyPr lIns="182880" tIns="146304" rIns="182880" bIns="146304">
            <a:noAutofit/>
          </a:bodyPr>
          <a:lstStyle>
            <a:lvl1pPr marL="0" indent="0">
              <a:spcBef>
                <a:spcPts val="0"/>
              </a:spcBef>
              <a:buNone/>
              <a:defRPr sz="3528"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301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416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8699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81813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781978659"/>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100816"/>
            <a:ext cx="11007660" cy="879910"/>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4353454"/>
            <a:ext cx="8534711" cy="860042"/>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1" y="470410"/>
            <a:ext cx="1278487" cy="280186"/>
          </a:xfrm>
          <a:prstGeom prst="rect">
            <a:avLst/>
          </a:prstGeom>
        </p:spPr>
      </p:pic>
      <p:sp>
        <p:nvSpPr>
          <p:cNvPr id="5" name="Text Placeholder 4"/>
          <p:cNvSpPr>
            <a:spLocks noGrp="1"/>
          </p:cNvSpPr>
          <p:nvPr>
            <p:ph type="body" sz="quarter" idx="10"/>
          </p:nvPr>
        </p:nvSpPr>
        <p:spPr>
          <a:xfrm>
            <a:off x="269241" y="2904862"/>
            <a:ext cx="11051237" cy="710451"/>
          </a:xfrm>
        </p:spPr>
        <p:txBody>
          <a:bodyPr/>
          <a:lstStyle>
            <a:lvl1pPr marL="0" indent="0">
              <a:lnSpc>
                <a:spcPts val="4116"/>
              </a:lnSpc>
              <a:spcBef>
                <a:spcPts val="0"/>
              </a:spcBef>
              <a:buNone/>
              <a:defRPr sz="3920" b="0">
                <a:solidFill>
                  <a:schemeClr val="bg1"/>
                </a:solidFill>
                <a:latin typeface="+mj-lt"/>
              </a:defRPr>
            </a:lvl1pPr>
            <a:lvl2pPr marL="0" indent="0">
              <a:buNone/>
              <a:defRPr sz="3430" b="0">
                <a:solidFill>
                  <a:schemeClr val="bg1"/>
                </a:solidFill>
                <a:latin typeface="+mj-lt"/>
              </a:defRPr>
            </a:lvl2pPr>
            <a:lvl3pPr marL="0" indent="0">
              <a:buNone/>
              <a:defRPr sz="3430" b="0">
                <a:solidFill>
                  <a:schemeClr val="bg1"/>
                </a:solidFill>
                <a:latin typeface="+mj-lt"/>
              </a:defRPr>
            </a:lvl3pPr>
            <a:lvl4pPr marL="0" indent="0">
              <a:buNone/>
              <a:defRPr sz="3430" b="0">
                <a:solidFill>
                  <a:schemeClr val="bg1"/>
                </a:solidFill>
                <a:latin typeface="+mj-lt"/>
              </a:defRPr>
            </a:lvl4pPr>
            <a:lvl5pPr marL="0" indent="0">
              <a:buNone/>
              <a:defRPr sz="343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348582370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4192"/>
            <a:r>
              <a:rPr lang="en-US" dirty="0">
                <a:solidFill>
                  <a:srgbClr val="505050"/>
                </a:solidFill>
              </a:rPr>
              <a:t>Microsoft Confidential</a:t>
            </a: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2334519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CACE62E-F0F6-404A-86E5-9A32AFD80FB6}"/>
              </a:ext>
            </a:extLst>
          </p:cNvPr>
          <p:cNvSpPr>
            <a:spLocks noGrp="1"/>
          </p:cNvSpPr>
          <p:nvPr>
            <p:ph type="dt" sz="half" idx="10"/>
          </p:nvPr>
        </p:nvSpPr>
        <p:spPr/>
        <p:txBody>
          <a:bodyPr/>
          <a:lstStyle>
            <a:lvl1pPr>
              <a:defRPr/>
            </a:lvl1pPr>
          </a:lstStyle>
          <a:p>
            <a:pPr>
              <a:defRPr/>
            </a:pPr>
            <a:fld id="{A2515C7A-9BCC-4F6F-A7D8-507A094E7889}" type="datetime1">
              <a:rPr lang="en-US" altLang="en-US"/>
              <a:pPr>
                <a:defRPr/>
              </a:pPr>
              <a:t>7/2/2019</a:t>
            </a:fld>
            <a:endParaRPr lang="en-US" altLang="en-US"/>
          </a:p>
        </p:txBody>
      </p:sp>
      <p:sp>
        <p:nvSpPr>
          <p:cNvPr id="3" name="Footer Placeholder 4">
            <a:extLst>
              <a:ext uri="{FF2B5EF4-FFF2-40B4-BE49-F238E27FC236}">
                <a16:creationId xmlns:a16="http://schemas.microsoft.com/office/drawing/2014/main" id="{3D4E7157-6CA4-4E6B-88AF-A7566D2582E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EFB757F-4724-4DAD-AF07-F603F563571A}"/>
              </a:ext>
            </a:extLst>
          </p:cNvPr>
          <p:cNvSpPr>
            <a:spLocks noGrp="1"/>
          </p:cNvSpPr>
          <p:nvPr>
            <p:ph type="sldNum" sz="quarter" idx="12"/>
          </p:nvPr>
        </p:nvSpPr>
        <p:spPr/>
        <p:txBody>
          <a:bodyPr/>
          <a:lstStyle>
            <a:lvl1pPr>
              <a:defRPr/>
            </a:lvl1pPr>
          </a:lstStyle>
          <a:p>
            <a:fld id="{E9D746B3-6A7D-487B-8889-2FBA9DC947EF}" type="slidenum">
              <a:rPr lang="en-US" altLang="en-US"/>
              <a:pPr/>
              <a:t>‹#›</a:t>
            </a:fld>
            <a:endParaRPr lang="en-US" altLang="en-US"/>
          </a:p>
        </p:txBody>
      </p:sp>
    </p:spTree>
    <p:extLst>
      <p:ext uri="{BB962C8B-B14F-4D97-AF65-F5344CB8AC3E}">
        <p14:creationId xmlns:p14="http://schemas.microsoft.com/office/powerpoint/2010/main" val="11166743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192"/>
            <a:r>
              <a:rPr lang="en-US"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1942133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192"/>
            <a:r>
              <a:rPr lang="en-US"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466937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pPr defTabSz="914192"/>
            <a:r>
              <a:rPr lang="en-US"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pPr defTabSz="914192"/>
            <a:fld id="{27258FFF-F925-446B-8502-81C933981705}" type="slidenum">
              <a:rPr lang="en-US" smtClean="0">
                <a:solidFill>
                  <a:srgbClr val="000000"/>
                </a:solidFill>
              </a:rPr>
              <a:pPr defTabSz="914192"/>
              <a:t>‹#›</a:t>
            </a:fld>
            <a:endParaRPr lang="en-US" dirty="0">
              <a:solidFill>
                <a:srgbClr val="000000"/>
              </a:solidFill>
            </a:endParaRPr>
          </a:p>
        </p:txBody>
      </p:sp>
      <p:sp>
        <p:nvSpPr>
          <p:cNvPr id="4" name="Rectangle 3"/>
          <p:cNvSpPr/>
          <p:nvPr userDrawn="1"/>
        </p:nvSpPr>
        <p:spPr bwMode="auto">
          <a:xfrm>
            <a:off x="0" y="6728605"/>
            <a:ext cx="12190444" cy="140138"/>
          </a:xfrm>
          <a:prstGeom prst="rect">
            <a:avLst/>
          </a:prstGeom>
          <a:solidFill>
            <a:srgbClr val="0072C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372"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41496" y="6434665"/>
            <a:ext cx="935823" cy="239431"/>
          </a:xfrm>
          <a:prstGeom prst="rect">
            <a:avLst/>
          </a:prstGeom>
        </p:spPr>
      </p:pic>
    </p:spTree>
    <p:extLst>
      <p:ext uri="{BB962C8B-B14F-4D97-AF65-F5344CB8AC3E}">
        <p14:creationId xmlns:p14="http://schemas.microsoft.com/office/powerpoint/2010/main" val="2042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7"/>
            </a:lvl1pPr>
          </a:lstStyle>
          <a:p>
            <a:r>
              <a:rPr lang="en-US" dirty="0"/>
              <a:t>Click to edit Master title style</a:t>
            </a:r>
          </a:p>
        </p:txBody>
      </p:sp>
    </p:spTree>
    <p:extLst>
      <p:ext uri="{BB962C8B-B14F-4D97-AF65-F5344CB8AC3E}">
        <p14:creationId xmlns:p14="http://schemas.microsoft.com/office/powerpoint/2010/main" val="2225597831"/>
      </p:ext>
    </p:extLst>
  </p:cSld>
  <p:clrMapOvr>
    <a:masterClrMapping/>
  </p:clrMapOvr>
  <p:transition spd="slow">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rgbClr val="BA141A"/>
                </a:solidFill>
              </a:defRPr>
            </a:lvl1pPr>
          </a:lstStyle>
          <a:p>
            <a:pPr marL="0" lvl="0">
              <a:lnSpc>
                <a:spcPts val="3528"/>
              </a:lnSpc>
              <a:spcBef>
                <a:spcPts val="847"/>
              </a:spcBef>
            </a:pPr>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192"/>
            <a:r>
              <a:rPr lang="en-US"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lvl1pPr>
          </a:lstStyle>
          <a:p>
            <a:pPr defTabSz="914192"/>
            <a:fld id="{27258FFF-F925-446B-8502-81C933981705}" type="slidenum">
              <a:rPr lang="en-US" smtClean="0">
                <a:solidFill>
                  <a:srgbClr val="505050">
                    <a:tint val="75000"/>
                  </a:srgbClr>
                </a:solidFill>
              </a:rPr>
              <a:pPr defTabSz="914192"/>
              <a:t>‹#›</a:t>
            </a:fld>
            <a:endParaRPr lang="en-US" dirty="0">
              <a:solidFill>
                <a:srgbClr val="505050">
                  <a:tint val="75000"/>
                </a:srgbClr>
              </a:solidFill>
            </a:endParaRPr>
          </a:p>
        </p:txBody>
      </p:sp>
      <p:sp>
        <p:nvSpPr>
          <p:cNvPr id="8" name="Text Placeholder 7"/>
          <p:cNvSpPr>
            <a:spLocks noGrp="1"/>
          </p:cNvSpPr>
          <p:nvPr>
            <p:ph type="body" sz="quarter" idx="13" hasCustomPrompt="1"/>
          </p:nvPr>
        </p:nvSpPr>
        <p:spPr>
          <a:xfrm>
            <a:off x="269239" y="2084174"/>
            <a:ext cx="8964248" cy="2402261"/>
          </a:xfrm>
        </p:spPr>
        <p:txBody>
          <a:bodyPr/>
          <a:lstStyle>
            <a:lvl1pPr marL="228722" indent="-228722">
              <a:spcBef>
                <a:spcPts val="1175"/>
              </a:spcBef>
              <a:defRPr sz="2353">
                <a:latin typeface="+mn-lt"/>
              </a:defRPr>
            </a:lvl1pPr>
            <a:lvl2pPr marL="676829" indent="-228722">
              <a:spcBef>
                <a:spcPts val="1175"/>
              </a:spcBef>
              <a:buSzPct val="100000"/>
              <a:buFont typeface="Segoe UI" pitchFamily="34" charset="0"/>
              <a:buChar char="‐"/>
              <a:defRPr sz="1961"/>
            </a:lvl2pPr>
            <a:lvl3pPr marL="1124936" indent="-228722">
              <a:spcBef>
                <a:spcPts val="1175"/>
              </a:spcBef>
              <a:buFont typeface="Wingdings" pitchFamily="2" charset="2"/>
              <a:buChar char="§"/>
              <a:defRPr sz="1765"/>
            </a:lvl3pPr>
            <a:lvl4pPr marL="1568375" indent="-336080">
              <a:spcBef>
                <a:spcPts val="1175"/>
              </a:spcBef>
              <a:buFont typeface="+mj-lt"/>
              <a:buAutoNum type="arabicPeriod"/>
              <a:defRPr sz="1567"/>
            </a:lvl4pPr>
            <a:lvl5pPr marL="1907567" indent="-336080">
              <a:spcBef>
                <a:spcPts val="1175"/>
              </a:spcBef>
              <a:buFont typeface="+mj-lt"/>
              <a:buAutoNum type="alphaLcParenR"/>
              <a:defRPr sz="1567"/>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2196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3"/>
            <a:ext cx="8964248" cy="2701124"/>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16330918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3"/>
            <a:ext cx="8964248" cy="2701124"/>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42084610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3"/>
            <a:ext cx="8964248" cy="2701124"/>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1216638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4"/>
            <a:ext cx="8964248" cy="2402261"/>
          </a:xfrm>
        </p:spPr>
        <p:txBody>
          <a:bodyPr/>
          <a:lstStyle>
            <a:lvl1pPr marL="228722" indent="-228722">
              <a:spcBef>
                <a:spcPts val="1175"/>
              </a:spcBef>
              <a:defRPr sz="2353">
                <a:solidFill>
                  <a:schemeClr val="bg1"/>
                </a:solidFill>
                <a:latin typeface="+mn-lt"/>
              </a:defRPr>
            </a:lvl1pPr>
            <a:lvl2pPr marL="676829" indent="-228722">
              <a:spcBef>
                <a:spcPts val="1175"/>
              </a:spcBef>
              <a:buSzPct val="100000"/>
              <a:buFont typeface="Segoe UI" pitchFamily="34" charset="0"/>
              <a:buChar char="‐"/>
              <a:defRPr sz="1961">
                <a:solidFill>
                  <a:schemeClr val="bg1"/>
                </a:solidFill>
              </a:defRPr>
            </a:lvl2pPr>
            <a:lvl3pPr marL="1124936" indent="-228722">
              <a:spcBef>
                <a:spcPts val="1175"/>
              </a:spcBef>
              <a:buFont typeface="Wingdings" pitchFamily="2" charset="2"/>
              <a:buChar char="§"/>
              <a:defRPr sz="1765">
                <a:solidFill>
                  <a:schemeClr val="bg1"/>
                </a:solidFill>
              </a:defRPr>
            </a:lvl3pPr>
            <a:lvl4pPr marL="1568375" indent="-336080">
              <a:spcBef>
                <a:spcPts val="1175"/>
              </a:spcBef>
              <a:buFont typeface="+mj-lt"/>
              <a:buAutoNum type="arabicPeriod"/>
              <a:defRPr sz="1567">
                <a:solidFill>
                  <a:schemeClr val="bg1"/>
                </a:solidFill>
              </a:defRPr>
            </a:lvl4pPr>
            <a:lvl5pPr marL="1907567" indent="-336080">
              <a:spcBef>
                <a:spcPts val="1175"/>
              </a:spcBef>
              <a:buFont typeface="+mj-lt"/>
              <a:buAutoNum type="alphaLcParenR"/>
              <a:defRPr sz="1567">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186862408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4"/>
            <a:ext cx="8964248" cy="2402261"/>
          </a:xfrm>
        </p:spPr>
        <p:txBody>
          <a:bodyPr/>
          <a:lstStyle>
            <a:lvl1pPr marL="228722" indent="-228722">
              <a:spcBef>
                <a:spcPts val="1175"/>
              </a:spcBef>
              <a:defRPr sz="2353">
                <a:solidFill>
                  <a:schemeClr val="bg1"/>
                </a:solidFill>
                <a:latin typeface="+mn-lt"/>
              </a:defRPr>
            </a:lvl1pPr>
            <a:lvl2pPr marL="676829" indent="-228722">
              <a:spcBef>
                <a:spcPts val="1175"/>
              </a:spcBef>
              <a:buSzPct val="100000"/>
              <a:buFont typeface="Segoe UI" pitchFamily="34" charset="0"/>
              <a:buChar char="‐"/>
              <a:defRPr sz="1961">
                <a:solidFill>
                  <a:schemeClr val="bg1"/>
                </a:solidFill>
              </a:defRPr>
            </a:lvl2pPr>
            <a:lvl3pPr marL="1124936" indent="-228722">
              <a:spcBef>
                <a:spcPts val="1175"/>
              </a:spcBef>
              <a:buFont typeface="Wingdings" pitchFamily="2" charset="2"/>
              <a:buChar char="§"/>
              <a:defRPr sz="1765">
                <a:solidFill>
                  <a:schemeClr val="bg1"/>
                </a:solidFill>
              </a:defRPr>
            </a:lvl3pPr>
            <a:lvl4pPr marL="1568375" indent="-336080">
              <a:spcBef>
                <a:spcPts val="1175"/>
              </a:spcBef>
              <a:buFont typeface="+mj-lt"/>
              <a:buAutoNum type="arabicPeriod"/>
              <a:defRPr sz="1567">
                <a:solidFill>
                  <a:schemeClr val="bg1"/>
                </a:solidFill>
              </a:defRPr>
            </a:lvl4pPr>
            <a:lvl5pPr marL="1907567" indent="-336080">
              <a:spcBef>
                <a:spcPts val="1175"/>
              </a:spcBef>
              <a:buFont typeface="+mj-lt"/>
              <a:buAutoNum type="alphaLcParenR"/>
              <a:defRPr sz="1567">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15172642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4247021-9DE8-43D7-8CD6-0C8BF39E6B52}"/>
              </a:ext>
            </a:extLst>
          </p:cNvPr>
          <p:cNvSpPr>
            <a:spLocks noGrp="1"/>
          </p:cNvSpPr>
          <p:nvPr>
            <p:ph type="dt" sz="half" idx="10"/>
          </p:nvPr>
        </p:nvSpPr>
        <p:spPr/>
        <p:txBody>
          <a:bodyPr/>
          <a:lstStyle>
            <a:lvl1pPr>
              <a:defRPr/>
            </a:lvl1pPr>
          </a:lstStyle>
          <a:p>
            <a:pPr>
              <a:defRPr/>
            </a:pPr>
            <a:fld id="{13F4721D-961E-4ACD-AE52-C5B45240382E}" type="datetime1">
              <a:rPr lang="en-US" altLang="en-US"/>
              <a:pPr>
                <a:defRPr/>
              </a:pPr>
              <a:t>7/2/2019</a:t>
            </a:fld>
            <a:endParaRPr lang="en-US" altLang="en-US"/>
          </a:p>
        </p:txBody>
      </p:sp>
      <p:sp>
        <p:nvSpPr>
          <p:cNvPr id="6" name="Footer Placeholder 4">
            <a:extLst>
              <a:ext uri="{FF2B5EF4-FFF2-40B4-BE49-F238E27FC236}">
                <a16:creationId xmlns:a16="http://schemas.microsoft.com/office/drawing/2014/main" id="{6F9A4F69-B164-4AE4-BBAA-75C6293C276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AB99A3B-9277-4793-B849-5BBA85A770BB}"/>
              </a:ext>
            </a:extLst>
          </p:cNvPr>
          <p:cNvSpPr>
            <a:spLocks noGrp="1"/>
          </p:cNvSpPr>
          <p:nvPr>
            <p:ph type="sldNum" sz="quarter" idx="12"/>
          </p:nvPr>
        </p:nvSpPr>
        <p:spPr/>
        <p:txBody>
          <a:bodyPr/>
          <a:lstStyle>
            <a:lvl1pPr>
              <a:defRPr/>
            </a:lvl1pPr>
          </a:lstStyle>
          <a:p>
            <a:fld id="{17AF0267-3430-4E31-9C82-DAFA9A29B0E2}" type="slidenum">
              <a:rPr lang="en-US" altLang="en-US"/>
              <a:pPr/>
              <a:t>‹#›</a:t>
            </a:fld>
            <a:endParaRPr lang="en-US" altLang="en-US"/>
          </a:p>
        </p:txBody>
      </p:sp>
    </p:spTree>
    <p:extLst>
      <p:ext uri="{BB962C8B-B14F-4D97-AF65-F5344CB8AC3E}">
        <p14:creationId xmlns:p14="http://schemas.microsoft.com/office/powerpoint/2010/main" val="38604918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192"/>
            <a:r>
              <a:rPr lang="en-US" dirty="0">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lgn="r">
              <a:defRPr>
                <a:solidFill>
                  <a:schemeClr val="bg1"/>
                </a:solidFill>
              </a:defRPr>
            </a:lvl1pPr>
          </a:lstStyle>
          <a:p>
            <a:pPr defTabSz="914192"/>
            <a:fld id="{27258FFF-F925-446B-8502-81C933981705}" type="slidenum">
              <a:rPr lang="en-US" smtClean="0">
                <a:solidFill>
                  <a:srgbClr val="FFFFFF"/>
                </a:solidFill>
              </a:rPr>
              <a:pPr defTabSz="914192"/>
              <a:t>‹#›</a:t>
            </a:fld>
            <a:endParaRPr lang="en-US" dirty="0">
              <a:solidFill>
                <a:srgbClr val="FFFFFF"/>
              </a:solidFill>
            </a:endParaRPr>
          </a:p>
        </p:txBody>
      </p:sp>
      <p:sp>
        <p:nvSpPr>
          <p:cNvPr id="8" name="Text Placeholder 7"/>
          <p:cNvSpPr>
            <a:spLocks noGrp="1"/>
          </p:cNvSpPr>
          <p:nvPr>
            <p:ph type="body" sz="quarter" idx="13" hasCustomPrompt="1"/>
          </p:nvPr>
        </p:nvSpPr>
        <p:spPr>
          <a:xfrm>
            <a:off x="269239" y="2084174"/>
            <a:ext cx="8964248" cy="2402261"/>
          </a:xfrm>
        </p:spPr>
        <p:txBody>
          <a:bodyPr/>
          <a:lstStyle>
            <a:lvl1pPr marL="228722" indent="-228722">
              <a:spcBef>
                <a:spcPts val="1175"/>
              </a:spcBef>
              <a:defRPr sz="2353">
                <a:solidFill>
                  <a:schemeClr val="bg1"/>
                </a:solidFill>
                <a:latin typeface="+mn-lt"/>
              </a:defRPr>
            </a:lvl1pPr>
            <a:lvl2pPr marL="676829" indent="-228722">
              <a:spcBef>
                <a:spcPts val="1175"/>
              </a:spcBef>
              <a:buSzPct val="100000"/>
              <a:buFont typeface="Segoe UI" pitchFamily="34" charset="0"/>
              <a:buChar char="‐"/>
              <a:defRPr sz="1961">
                <a:solidFill>
                  <a:schemeClr val="bg1"/>
                </a:solidFill>
              </a:defRPr>
            </a:lvl2pPr>
            <a:lvl3pPr marL="1124936" indent="-228722">
              <a:spcBef>
                <a:spcPts val="1175"/>
              </a:spcBef>
              <a:buFont typeface="Wingdings" pitchFamily="2" charset="2"/>
              <a:buChar char="§"/>
              <a:defRPr sz="1765">
                <a:solidFill>
                  <a:schemeClr val="bg1"/>
                </a:solidFill>
              </a:defRPr>
            </a:lvl3pPr>
            <a:lvl4pPr marL="1568375" indent="-336080">
              <a:spcBef>
                <a:spcPts val="1175"/>
              </a:spcBef>
              <a:buFont typeface="+mj-lt"/>
              <a:buAutoNum type="arabicPeriod"/>
              <a:defRPr sz="1567">
                <a:solidFill>
                  <a:schemeClr val="bg1"/>
                </a:solidFill>
              </a:defRPr>
            </a:lvl4pPr>
            <a:lvl5pPr marL="1907567" indent="-336080">
              <a:spcBef>
                <a:spcPts val="1175"/>
              </a:spcBef>
              <a:buFont typeface="+mj-lt"/>
              <a:buAutoNum type="alphaLcParenR"/>
              <a:defRPr sz="1567">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40039740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0949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1" y="1189178"/>
            <a:ext cx="11653523" cy="2121543"/>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65" indent="0">
              <a:buNone/>
              <a:defRPr/>
            </a:lvl3pPr>
            <a:lvl4pPr marL="447930" indent="0">
              <a:buNone/>
              <a:defRPr/>
            </a:lvl4pPr>
            <a:lvl5pPr marL="67189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245432"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dirty="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7144417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6" y="6503245"/>
            <a:ext cx="3860800" cy="365125"/>
          </a:xfrm>
          <a:prstGeom prst="rect">
            <a:avLst/>
          </a:prstGeom>
        </p:spPr>
        <p:txBody>
          <a:bodyPr lIns="91416" tIns="0" rIns="91416" bIns="45708" anchor="ctr"/>
          <a:lstStyle>
            <a:lvl1pPr algn="r">
              <a:defRPr sz="1466">
                <a:solidFill>
                  <a:schemeClr val="bg1"/>
                </a:solidFill>
                <a:latin typeface="+mn-lt"/>
              </a:defRPr>
            </a:lvl1pPr>
          </a:lstStyle>
          <a:p>
            <a:pPr defTabSz="913723"/>
            <a:endParaRPr lang="en-US" dirty="0">
              <a:solidFill>
                <a:prstClr val="white"/>
              </a:solidFill>
              <a:cs typeface="Arial"/>
            </a:endParaRPr>
          </a:p>
        </p:txBody>
      </p:sp>
    </p:spTree>
    <p:extLst>
      <p:ext uri="{BB962C8B-B14F-4D97-AF65-F5344CB8AC3E}">
        <p14:creationId xmlns:p14="http://schemas.microsoft.com/office/powerpoint/2010/main" val="34551234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192"/>
            <a:r>
              <a:rPr lang="en-US" dirty="0">
                <a:solidFill>
                  <a:srgbClr val="505050"/>
                </a:soli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91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571"/>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4705" spc="-98"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739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418942"/>
      </p:ext>
    </p:extLst>
  </p:cSld>
  <p:clrMapOvr>
    <a:masterClrMapping/>
  </p:clrMapOvr>
  <p:transition spd="med">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9691667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48229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6819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63A29E0-FC97-433A-9E27-2A4B195DF9D4}"/>
              </a:ext>
            </a:extLst>
          </p:cNvPr>
          <p:cNvSpPr>
            <a:spLocks noGrp="1"/>
          </p:cNvSpPr>
          <p:nvPr>
            <p:ph type="dt" sz="half" idx="10"/>
          </p:nvPr>
        </p:nvSpPr>
        <p:spPr/>
        <p:txBody>
          <a:bodyPr/>
          <a:lstStyle>
            <a:lvl1pPr>
              <a:defRPr/>
            </a:lvl1pPr>
          </a:lstStyle>
          <a:p>
            <a:pPr>
              <a:defRPr/>
            </a:pPr>
            <a:fld id="{154BF450-8FEC-40E2-ADB7-B978ABB4A7F3}" type="datetime1">
              <a:rPr lang="en-US" altLang="en-US"/>
              <a:pPr>
                <a:defRPr/>
              </a:pPr>
              <a:t>7/2/2019</a:t>
            </a:fld>
            <a:endParaRPr lang="en-US" altLang="en-US"/>
          </a:p>
        </p:txBody>
      </p:sp>
      <p:sp>
        <p:nvSpPr>
          <p:cNvPr id="6" name="Footer Placeholder 4">
            <a:extLst>
              <a:ext uri="{FF2B5EF4-FFF2-40B4-BE49-F238E27FC236}">
                <a16:creationId xmlns:a16="http://schemas.microsoft.com/office/drawing/2014/main" id="{6455FDF2-C75E-4B58-9F82-4B38BE26B2C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88A4ABD-F400-4CDF-A86E-83B7D2F26ADF}"/>
              </a:ext>
            </a:extLst>
          </p:cNvPr>
          <p:cNvSpPr>
            <a:spLocks noGrp="1"/>
          </p:cNvSpPr>
          <p:nvPr>
            <p:ph type="sldNum" sz="quarter" idx="12"/>
          </p:nvPr>
        </p:nvSpPr>
        <p:spPr/>
        <p:txBody>
          <a:bodyPr/>
          <a:lstStyle>
            <a:lvl1pPr>
              <a:defRPr/>
            </a:lvl1pPr>
          </a:lstStyle>
          <a:p>
            <a:fld id="{582A37EE-2C15-4C67-A17A-1C672D4D45E2}" type="slidenum">
              <a:rPr lang="en-US" altLang="en-US"/>
              <a:pPr/>
              <a:t>‹#›</a:t>
            </a:fld>
            <a:endParaRPr lang="en-US" altLang="en-US"/>
          </a:p>
        </p:txBody>
      </p:sp>
    </p:spTree>
    <p:extLst>
      <p:ext uri="{BB962C8B-B14F-4D97-AF65-F5344CB8AC3E}">
        <p14:creationId xmlns:p14="http://schemas.microsoft.com/office/powerpoint/2010/main" val="10952369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9758429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eaLnBrk="1" fontAlgn="auto" hangingPunct="1">
                <a:lnSpc>
                  <a:spcPts val="3000"/>
                </a:lnSpc>
                <a:spcBef>
                  <a:spcPts val="0"/>
                </a:spcBef>
                <a:spcAft>
                  <a:spcPts val="0"/>
                </a:spcAft>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eaLnBrk="1" fontAlgn="auto" hangingPunct="1">
                <a:lnSpc>
                  <a:spcPts val="2942"/>
                </a:lnSpc>
                <a:spcBef>
                  <a:spcPts val="0"/>
                </a:spcBef>
                <a:spcAft>
                  <a:spcPts val="0"/>
                </a:spcAft>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80523235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1322021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0163604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54317201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67"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40" y="2084174"/>
            <a:ext cx="8964248" cy="2701124"/>
          </a:xfrm>
        </p:spPr>
        <p:txBody>
          <a:bodyPr/>
          <a:lstStyle>
            <a:lvl1pPr marL="228746" indent="-228746">
              <a:spcBef>
                <a:spcPts val="1176"/>
              </a:spcBef>
              <a:defRPr sz="2549">
                <a:latin typeface="+mn-lt"/>
              </a:defRPr>
            </a:lvl1pPr>
            <a:lvl2pPr marL="676899" indent="-228746">
              <a:spcBef>
                <a:spcPts val="1176"/>
              </a:spcBef>
              <a:buSzPct val="100000"/>
              <a:buFont typeface="Segoe UI" pitchFamily="34" charset="0"/>
              <a:buChar char="‐"/>
              <a:defRPr/>
            </a:lvl2pPr>
            <a:lvl3pPr marL="1125053" indent="-228746">
              <a:spcBef>
                <a:spcPts val="1176"/>
              </a:spcBef>
              <a:buFont typeface="Wingdings" pitchFamily="2" charset="2"/>
              <a:buChar char="§"/>
              <a:defRPr/>
            </a:lvl3pPr>
            <a:lvl4pPr marL="1568538" indent="-336115">
              <a:spcBef>
                <a:spcPts val="1176"/>
              </a:spcBef>
              <a:buFont typeface="+mj-lt"/>
              <a:buAutoNum type="arabicPeriod"/>
              <a:defRPr/>
            </a:lvl4pPr>
            <a:lvl5pPr marL="1907765" indent="-33611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22847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1"/>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algn="ctr" defTabSz="761389"/>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58179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11051216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7" y="2091585"/>
            <a:ext cx="7630213" cy="2251899"/>
          </a:xfrm>
          <a:prstGeom prst="rect">
            <a:avLst/>
          </a:prstGeo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59018" y="289516"/>
            <a:ext cx="11467743" cy="89966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64261984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a:xfrm>
            <a:off x="448212"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1630622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50" Type="http://schemas.openxmlformats.org/officeDocument/2006/relationships/slideLayout" Target="../slideLayouts/slideLayout97.xml"/><Relationship Id="rId55" Type="http://schemas.openxmlformats.org/officeDocument/2006/relationships/slideLayout" Target="../slideLayouts/slideLayout102.xml"/><Relationship Id="rId63" Type="http://schemas.openxmlformats.org/officeDocument/2006/relationships/slideLayout" Target="../slideLayouts/slideLayout110.xml"/><Relationship Id="rId68" Type="http://schemas.openxmlformats.org/officeDocument/2006/relationships/slideLayout" Target="../slideLayouts/slideLayout115.xml"/><Relationship Id="rId76" Type="http://schemas.openxmlformats.org/officeDocument/2006/relationships/slideLayout" Target="../slideLayouts/slideLayout123.xml"/><Relationship Id="rId84" Type="http://schemas.openxmlformats.org/officeDocument/2006/relationships/slideLayout" Target="../slideLayouts/slideLayout131.xml"/><Relationship Id="rId89" Type="http://schemas.openxmlformats.org/officeDocument/2006/relationships/slideLayout" Target="../slideLayouts/slideLayout136.xml"/><Relationship Id="rId7" Type="http://schemas.openxmlformats.org/officeDocument/2006/relationships/slideLayout" Target="../slideLayouts/slideLayout54.xml"/><Relationship Id="rId71" Type="http://schemas.openxmlformats.org/officeDocument/2006/relationships/slideLayout" Target="../slideLayouts/slideLayout118.xml"/><Relationship Id="rId92" Type="http://schemas.openxmlformats.org/officeDocument/2006/relationships/slideLayout" Target="../slideLayouts/slideLayout139.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3" Type="http://schemas.openxmlformats.org/officeDocument/2006/relationships/slideLayout" Target="../slideLayouts/slideLayout100.xml"/><Relationship Id="rId58" Type="http://schemas.openxmlformats.org/officeDocument/2006/relationships/slideLayout" Target="../slideLayouts/slideLayout105.xml"/><Relationship Id="rId66" Type="http://schemas.openxmlformats.org/officeDocument/2006/relationships/slideLayout" Target="../slideLayouts/slideLayout113.xml"/><Relationship Id="rId74" Type="http://schemas.openxmlformats.org/officeDocument/2006/relationships/slideLayout" Target="../slideLayouts/slideLayout121.xml"/><Relationship Id="rId79" Type="http://schemas.openxmlformats.org/officeDocument/2006/relationships/slideLayout" Target="../slideLayouts/slideLayout126.xml"/><Relationship Id="rId87" Type="http://schemas.openxmlformats.org/officeDocument/2006/relationships/slideLayout" Target="../slideLayouts/slideLayout134.xml"/><Relationship Id="rId5" Type="http://schemas.openxmlformats.org/officeDocument/2006/relationships/slideLayout" Target="../slideLayouts/slideLayout52.xml"/><Relationship Id="rId61" Type="http://schemas.openxmlformats.org/officeDocument/2006/relationships/slideLayout" Target="../slideLayouts/slideLayout108.xml"/><Relationship Id="rId82" Type="http://schemas.openxmlformats.org/officeDocument/2006/relationships/slideLayout" Target="../slideLayouts/slideLayout129.xml"/><Relationship Id="rId90" Type="http://schemas.openxmlformats.org/officeDocument/2006/relationships/slideLayout" Target="../slideLayouts/slideLayout137.xml"/><Relationship Id="rId19" Type="http://schemas.openxmlformats.org/officeDocument/2006/relationships/slideLayout" Target="../slideLayouts/slideLayout6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56" Type="http://schemas.openxmlformats.org/officeDocument/2006/relationships/slideLayout" Target="../slideLayouts/slideLayout103.xml"/><Relationship Id="rId64" Type="http://schemas.openxmlformats.org/officeDocument/2006/relationships/slideLayout" Target="../slideLayouts/slideLayout111.xml"/><Relationship Id="rId69" Type="http://schemas.openxmlformats.org/officeDocument/2006/relationships/slideLayout" Target="../slideLayouts/slideLayout116.xml"/><Relationship Id="rId77" Type="http://schemas.openxmlformats.org/officeDocument/2006/relationships/slideLayout" Target="../slideLayouts/slideLayout124.xml"/><Relationship Id="rId8" Type="http://schemas.openxmlformats.org/officeDocument/2006/relationships/slideLayout" Target="../slideLayouts/slideLayout55.xml"/><Relationship Id="rId51" Type="http://schemas.openxmlformats.org/officeDocument/2006/relationships/slideLayout" Target="../slideLayouts/slideLayout98.xml"/><Relationship Id="rId72" Type="http://schemas.openxmlformats.org/officeDocument/2006/relationships/slideLayout" Target="../slideLayouts/slideLayout119.xml"/><Relationship Id="rId80" Type="http://schemas.openxmlformats.org/officeDocument/2006/relationships/slideLayout" Target="../slideLayouts/slideLayout127.xml"/><Relationship Id="rId85" Type="http://schemas.openxmlformats.org/officeDocument/2006/relationships/slideLayout" Target="../slideLayouts/slideLayout132.xml"/><Relationship Id="rId93" Type="http://schemas.openxmlformats.org/officeDocument/2006/relationships/slideLayout" Target="../slideLayouts/slideLayout140.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59" Type="http://schemas.openxmlformats.org/officeDocument/2006/relationships/slideLayout" Target="../slideLayouts/slideLayout106.xml"/><Relationship Id="rId67" Type="http://schemas.openxmlformats.org/officeDocument/2006/relationships/slideLayout" Target="../slideLayouts/slideLayout114.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54" Type="http://schemas.openxmlformats.org/officeDocument/2006/relationships/slideLayout" Target="../slideLayouts/slideLayout101.xml"/><Relationship Id="rId62" Type="http://schemas.openxmlformats.org/officeDocument/2006/relationships/slideLayout" Target="../slideLayouts/slideLayout109.xml"/><Relationship Id="rId70" Type="http://schemas.openxmlformats.org/officeDocument/2006/relationships/slideLayout" Target="../slideLayouts/slideLayout117.xml"/><Relationship Id="rId75" Type="http://schemas.openxmlformats.org/officeDocument/2006/relationships/slideLayout" Target="../slideLayouts/slideLayout122.xml"/><Relationship Id="rId83" Type="http://schemas.openxmlformats.org/officeDocument/2006/relationships/slideLayout" Target="../slideLayouts/slideLayout130.xml"/><Relationship Id="rId88" Type="http://schemas.openxmlformats.org/officeDocument/2006/relationships/slideLayout" Target="../slideLayouts/slideLayout135.xml"/><Relationship Id="rId91" Type="http://schemas.openxmlformats.org/officeDocument/2006/relationships/slideLayout" Target="../slideLayouts/slideLayout13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 Id="rId57" Type="http://schemas.openxmlformats.org/officeDocument/2006/relationships/slideLayout" Target="../slideLayouts/slideLayout104.xml"/><Relationship Id="rId10" Type="http://schemas.openxmlformats.org/officeDocument/2006/relationships/slideLayout" Target="../slideLayouts/slideLayout57.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60" Type="http://schemas.openxmlformats.org/officeDocument/2006/relationships/slideLayout" Target="../slideLayouts/slideLayout107.xml"/><Relationship Id="rId65" Type="http://schemas.openxmlformats.org/officeDocument/2006/relationships/slideLayout" Target="../slideLayouts/slideLayout112.xml"/><Relationship Id="rId73" Type="http://schemas.openxmlformats.org/officeDocument/2006/relationships/slideLayout" Target="../slideLayouts/slideLayout120.xml"/><Relationship Id="rId78" Type="http://schemas.openxmlformats.org/officeDocument/2006/relationships/slideLayout" Target="../slideLayouts/slideLayout125.xml"/><Relationship Id="rId81" Type="http://schemas.openxmlformats.org/officeDocument/2006/relationships/slideLayout" Target="../slideLayouts/slideLayout128.xml"/><Relationship Id="rId86" Type="http://schemas.openxmlformats.org/officeDocument/2006/relationships/slideLayout" Target="../slideLayouts/slideLayout133.xml"/><Relationship Id="rId94"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47" Type="http://schemas.openxmlformats.org/officeDocument/2006/relationships/slideLayout" Target="../slideLayouts/slideLayout187.xml"/><Relationship Id="rId50" Type="http://schemas.openxmlformats.org/officeDocument/2006/relationships/slideLayout" Target="../slideLayouts/slideLayout190.xml"/><Relationship Id="rId55" Type="http://schemas.openxmlformats.org/officeDocument/2006/relationships/slideLayout" Target="../slideLayouts/slideLayout195.xml"/><Relationship Id="rId63" Type="http://schemas.openxmlformats.org/officeDocument/2006/relationships/slideLayout" Target="../slideLayouts/slideLayout203.xml"/><Relationship Id="rId68" Type="http://schemas.openxmlformats.org/officeDocument/2006/relationships/slideLayout" Target="../slideLayouts/slideLayout208.xml"/><Relationship Id="rId76" Type="http://schemas.openxmlformats.org/officeDocument/2006/relationships/slideLayout" Target="../slideLayouts/slideLayout216.xml"/><Relationship Id="rId84" Type="http://schemas.openxmlformats.org/officeDocument/2006/relationships/slideLayout" Target="../slideLayouts/slideLayout224.xml"/><Relationship Id="rId89" Type="http://schemas.openxmlformats.org/officeDocument/2006/relationships/slideLayout" Target="../slideLayouts/slideLayout229.xml"/><Relationship Id="rId7" Type="http://schemas.openxmlformats.org/officeDocument/2006/relationships/slideLayout" Target="../slideLayouts/slideLayout147.xml"/><Relationship Id="rId71" Type="http://schemas.openxmlformats.org/officeDocument/2006/relationships/slideLayout" Target="../slideLayouts/slideLayout211.xml"/><Relationship Id="rId92" Type="http://schemas.openxmlformats.org/officeDocument/2006/relationships/slideLayout" Target="../slideLayouts/slideLayout232.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3" Type="http://schemas.openxmlformats.org/officeDocument/2006/relationships/slideLayout" Target="../slideLayouts/slideLayout193.xml"/><Relationship Id="rId58" Type="http://schemas.openxmlformats.org/officeDocument/2006/relationships/slideLayout" Target="../slideLayouts/slideLayout198.xml"/><Relationship Id="rId66" Type="http://schemas.openxmlformats.org/officeDocument/2006/relationships/slideLayout" Target="../slideLayouts/slideLayout206.xml"/><Relationship Id="rId74" Type="http://schemas.openxmlformats.org/officeDocument/2006/relationships/slideLayout" Target="../slideLayouts/slideLayout214.xml"/><Relationship Id="rId79" Type="http://schemas.openxmlformats.org/officeDocument/2006/relationships/slideLayout" Target="../slideLayouts/slideLayout219.xml"/><Relationship Id="rId87" Type="http://schemas.openxmlformats.org/officeDocument/2006/relationships/slideLayout" Target="../slideLayouts/slideLayout227.xml"/><Relationship Id="rId5" Type="http://schemas.openxmlformats.org/officeDocument/2006/relationships/slideLayout" Target="../slideLayouts/slideLayout145.xml"/><Relationship Id="rId61" Type="http://schemas.openxmlformats.org/officeDocument/2006/relationships/slideLayout" Target="../slideLayouts/slideLayout201.xml"/><Relationship Id="rId82" Type="http://schemas.openxmlformats.org/officeDocument/2006/relationships/slideLayout" Target="../slideLayouts/slideLayout222.xml"/><Relationship Id="rId90" Type="http://schemas.openxmlformats.org/officeDocument/2006/relationships/slideLayout" Target="../slideLayouts/slideLayout230.xml"/><Relationship Id="rId19" Type="http://schemas.openxmlformats.org/officeDocument/2006/relationships/slideLayout" Target="../slideLayouts/slideLayout15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56" Type="http://schemas.openxmlformats.org/officeDocument/2006/relationships/slideLayout" Target="../slideLayouts/slideLayout196.xml"/><Relationship Id="rId64" Type="http://schemas.openxmlformats.org/officeDocument/2006/relationships/slideLayout" Target="../slideLayouts/slideLayout204.xml"/><Relationship Id="rId69" Type="http://schemas.openxmlformats.org/officeDocument/2006/relationships/slideLayout" Target="../slideLayouts/slideLayout209.xml"/><Relationship Id="rId77" Type="http://schemas.openxmlformats.org/officeDocument/2006/relationships/slideLayout" Target="../slideLayouts/slideLayout217.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72" Type="http://schemas.openxmlformats.org/officeDocument/2006/relationships/slideLayout" Target="../slideLayouts/slideLayout212.xml"/><Relationship Id="rId80" Type="http://schemas.openxmlformats.org/officeDocument/2006/relationships/slideLayout" Target="../slideLayouts/slideLayout220.xml"/><Relationship Id="rId85" Type="http://schemas.openxmlformats.org/officeDocument/2006/relationships/slideLayout" Target="../slideLayouts/slideLayout225.xml"/><Relationship Id="rId93" Type="http://schemas.openxmlformats.org/officeDocument/2006/relationships/slideLayout" Target="../slideLayouts/slideLayout233.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slideLayout" Target="../slideLayouts/slideLayout186.xml"/><Relationship Id="rId59" Type="http://schemas.openxmlformats.org/officeDocument/2006/relationships/slideLayout" Target="../slideLayouts/slideLayout199.xml"/><Relationship Id="rId67" Type="http://schemas.openxmlformats.org/officeDocument/2006/relationships/slideLayout" Target="../slideLayouts/slideLayout207.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54" Type="http://schemas.openxmlformats.org/officeDocument/2006/relationships/slideLayout" Target="../slideLayouts/slideLayout194.xml"/><Relationship Id="rId62" Type="http://schemas.openxmlformats.org/officeDocument/2006/relationships/slideLayout" Target="../slideLayouts/slideLayout202.xml"/><Relationship Id="rId70" Type="http://schemas.openxmlformats.org/officeDocument/2006/relationships/slideLayout" Target="../slideLayouts/slideLayout210.xml"/><Relationship Id="rId75" Type="http://schemas.openxmlformats.org/officeDocument/2006/relationships/slideLayout" Target="../slideLayouts/slideLayout215.xml"/><Relationship Id="rId83" Type="http://schemas.openxmlformats.org/officeDocument/2006/relationships/slideLayout" Target="../slideLayouts/slideLayout223.xml"/><Relationship Id="rId88" Type="http://schemas.openxmlformats.org/officeDocument/2006/relationships/slideLayout" Target="../slideLayouts/slideLayout228.xml"/><Relationship Id="rId91" Type="http://schemas.openxmlformats.org/officeDocument/2006/relationships/slideLayout" Target="../slideLayouts/slideLayout231.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49" Type="http://schemas.openxmlformats.org/officeDocument/2006/relationships/slideLayout" Target="../slideLayouts/slideLayout189.xml"/><Relationship Id="rId57" Type="http://schemas.openxmlformats.org/officeDocument/2006/relationships/slideLayout" Target="../slideLayouts/slideLayout197.xml"/><Relationship Id="rId10" Type="http://schemas.openxmlformats.org/officeDocument/2006/relationships/slideLayout" Target="../slideLayouts/slideLayout150.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52" Type="http://schemas.openxmlformats.org/officeDocument/2006/relationships/slideLayout" Target="../slideLayouts/slideLayout192.xml"/><Relationship Id="rId60" Type="http://schemas.openxmlformats.org/officeDocument/2006/relationships/slideLayout" Target="../slideLayouts/slideLayout200.xml"/><Relationship Id="rId65" Type="http://schemas.openxmlformats.org/officeDocument/2006/relationships/slideLayout" Target="../slideLayouts/slideLayout205.xml"/><Relationship Id="rId73" Type="http://schemas.openxmlformats.org/officeDocument/2006/relationships/slideLayout" Target="../slideLayouts/slideLayout213.xml"/><Relationship Id="rId78" Type="http://schemas.openxmlformats.org/officeDocument/2006/relationships/slideLayout" Target="../slideLayouts/slideLayout218.xml"/><Relationship Id="rId81" Type="http://schemas.openxmlformats.org/officeDocument/2006/relationships/slideLayout" Target="../slideLayouts/slideLayout221.xml"/><Relationship Id="rId86" Type="http://schemas.openxmlformats.org/officeDocument/2006/relationships/slideLayout" Target="../slideLayouts/slideLayout226.xml"/><Relationship Id="rId94" Type="http://schemas.openxmlformats.org/officeDocument/2006/relationships/theme" Target="../theme/theme4.xml"/><Relationship Id="rId4" Type="http://schemas.openxmlformats.org/officeDocument/2006/relationships/slideLayout" Target="../slideLayouts/slideLayout144.xml"/><Relationship Id="rId9"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3" Type="http://schemas.openxmlformats.org/officeDocument/2006/relationships/slideLayout" Target="../slideLayouts/slideLayout236.xml"/><Relationship Id="rId21" Type="http://schemas.openxmlformats.org/officeDocument/2006/relationships/theme" Target="../theme/theme5.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image" Target="../media/image22.png"/><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image" Target="../media/image2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image" Target="../media/image30.emf"/><Relationship Id="rId2" Type="http://schemas.openxmlformats.org/officeDocument/2006/relationships/slideLayout" Target="../slideLayouts/slideLayout255.xml"/><Relationship Id="rId16" Type="http://schemas.openxmlformats.org/officeDocument/2006/relationships/theme" Target="../theme/theme6.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29" Type="http://schemas.openxmlformats.org/officeDocument/2006/relationships/theme" Target="../theme/theme7.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7EA7974-73DF-4212-9E43-9E56DD40A1AA}"/>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DB5AF79-6098-43B8-86B0-296AA1345306}"/>
              </a:ext>
            </a:extLst>
          </p:cNvPr>
          <p:cNvSpPr>
            <a:spLocks noGrp="1"/>
          </p:cNvSpPr>
          <p:nvPr>
            <p:ph type="body" idx="1"/>
          </p:nvPr>
        </p:nvSpPr>
        <p:spPr bwMode="auto">
          <a:xfrm>
            <a:off x="609600" y="16002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A4765BB-4E46-4A17-890D-13572E11D35F}"/>
              </a:ext>
            </a:extLst>
          </p:cNvPr>
          <p:cNvSpPr>
            <a:spLocks noGrp="1"/>
          </p:cNvSpPr>
          <p:nvPr>
            <p:ph type="dt" sz="half" idx="2"/>
          </p:nvPr>
        </p:nvSpPr>
        <p:spPr>
          <a:xfrm>
            <a:off x="609600" y="6356355"/>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FFFFFF"/>
                </a:solidFill>
                <a:latin typeface="Calibri" pitchFamily="34" charset="0"/>
              </a:defRPr>
            </a:lvl1pPr>
          </a:lstStyle>
          <a:p>
            <a:pPr>
              <a:defRPr/>
            </a:pPr>
            <a:fld id="{96D7CB48-FB95-43F9-B294-1AD016EB8897}" type="datetime1">
              <a:rPr lang="en-US" altLang="en-US"/>
              <a:pPr>
                <a:defRPr/>
              </a:pPr>
              <a:t>7/2/2019</a:t>
            </a:fld>
            <a:endParaRPr lang="en-US" altLang="en-US"/>
          </a:p>
        </p:txBody>
      </p:sp>
      <p:sp>
        <p:nvSpPr>
          <p:cNvPr id="5" name="Footer Placeholder 4">
            <a:extLst>
              <a:ext uri="{FF2B5EF4-FFF2-40B4-BE49-F238E27FC236}">
                <a16:creationId xmlns:a16="http://schemas.microsoft.com/office/drawing/2014/main" id="{2443D4D1-5933-4D7C-8C23-C94AD4F14E97}"/>
              </a:ext>
            </a:extLst>
          </p:cNvPr>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661F1179-E68C-4231-AF29-D7523D96EFA8}"/>
              </a:ext>
            </a:extLst>
          </p:cNvPr>
          <p:cNvSpPr>
            <a:spLocks noGrp="1"/>
          </p:cNvSpPr>
          <p:nvPr>
            <p:ph type="sldNum" sz="quarter" idx="4"/>
          </p:nvPr>
        </p:nvSpPr>
        <p:spPr>
          <a:xfrm>
            <a:off x="8737600" y="6356355"/>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latin typeface="Calibri" panose="020F0502020204030204" pitchFamily="34" charset="0"/>
              </a:defRPr>
            </a:lvl1pPr>
          </a:lstStyle>
          <a:p>
            <a:fld id="{EAF949B2-69FA-4EC5-8FD4-C8D786EE1AD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189"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377"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566"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754"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891" indent="-342891" algn="l" defTabSz="457189"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2971" indent="-228594" algn="l" defTabSz="457189"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160"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349"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8"/>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41" y="1189183"/>
            <a:ext cx="11653523" cy="205148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11367168" y="6437742"/>
            <a:ext cx="555597" cy="133860"/>
          </a:xfrm>
          <a:prstGeom prst="rect">
            <a:avLst/>
          </a:prstGeom>
        </p:spPr>
        <p:txBody>
          <a:bodyPr vert="horz" lIns="91440" tIns="0" rIns="0" bIns="0" rtlCol="0" anchor="ctr"/>
          <a:lstStyle>
            <a:lvl1pPr algn="r" defTabSz="685802" fontAlgn="auto">
              <a:spcBef>
                <a:spcPts val="0"/>
              </a:spcBef>
              <a:spcAft>
                <a:spcPts val="0"/>
              </a:spcAft>
              <a:defRPr lang="en-US" sz="663"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056260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793" r:id="rId34"/>
    <p:sldLayoutId id="2147483930" r:id="rId35"/>
    <p:sldLayoutId id="2147483932" r:id="rId36"/>
  </p:sldLayoutIdLst>
  <p:transition>
    <p:fade/>
  </p:transition>
  <p:txStyles>
    <p:titleStyle>
      <a:lvl1pPr algn="l" defTabSz="685155" rtl="0" fontAlgn="base">
        <a:lnSpc>
          <a:spcPct val="90000"/>
        </a:lnSpc>
        <a:spcBef>
          <a:spcPct val="0"/>
        </a:spcBef>
        <a:spcAft>
          <a:spcPct val="0"/>
        </a:spcAft>
        <a:defRPr lang="en-US" sz="2941" kern="1200" spc="-75" dirty="0">
          <a:ln w="3175">
            <a:noFill/>
          </a:ln>
          <a:solidFill>
            <a:schemeClr val="tx1"/>
          </a:solidFill>
          <a:latin typeface="+mj-lt"/>
          <a:ea typeface="ＭＳ Ｐゴシック" charset="0"/>
          <a:cs typeface="Segoe UI" pitchFamily="34" charset="0"/>
        </a:defRPr>
      </a:lvl1pPr>
      <a:lvl2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2pPr>
      <a:lvl3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3pPr>
      <a:lvl4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4pPr>
      <a:lvl5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5pPr>
      <a:lvl6pPr marL="336158"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6pPr>
      <a:lvl7pPr marL="672314"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7pPr>
      <a:lvl8pPr marL="1008473"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8pPr>
      <a:lvl9pPr marL="1344630"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9pPr>
    </p:titleStyle>
    <p:bodyStyle>
      <a:lvl1pPr marL="252118" indent="-252118" algn="l" defTabSz="685155" rtl="0" fontAlgn="base">
        <a:lnSpc>
          <a:spcPct val="90000"/>
        </a:lnSpc>
        <a:spcBef>
          <a:spcPct val="20000"/>
        </a:spcBef>
        <a:spcAft>
          <a:spcPct val="0"/>
        </a:spcAft>
        <a:buSzPct val="90000"/>
        <a:buFont typeface="Arial" charset="0"/>
        <a:buChar char="•"/>
        <a:defRPr sz="2647" kern="1200">
          <a:solidFill>
            <a:schemeClr val="accent1"/>
          </a:solidFill>
          <a:latin typeface="+mj-lt"/>
          <a:ea typeface="ＭＳ Ｐゴシック" charset="0"/>
          <a:cs typeface="ＭＳ Ｐゴシック" charset="0"/>
        </a:defRPr>
      </a:lvl1pPr>
      <a:lvl2pPr marL="429535" indent="-177417" algn="l" defTabSz="685155" rtl="0" fontAlgn="base">
        <a:lnSpc>
          <a:spcPct val="90000"/>
        </a:lnSpc>
        <a:spcBef>
          <a:spcPct val="20000"/>
        </a:spcBef>
        <a:spcAft>
          <a:spcPct val="0"/>
        </a:spcAft>
        <a:buSzPct val="90000"/>
        <a:buFont typeface="Arial" charset="0"/>
        <a:buChar char="•"/>
        <a:defRPr sz="1764" kern="1200">
          <a:solidFill>
            <a:schemeClr val="tx1"/>
          </a:solidFill>
          <a:latin typeface="+mn-lt"/>
          <a:ea typeface="ＭＳ Ｐゴシック" charset="0"/>
          <a:cs typeface="+mn-cs"/>
        </a:defRPr>
      </a:lvl2pPr>
      <a:lvl3pPr marL="588276" indent="-168078" algn="l" defTabSz="685155" rtl="0" fontAlgn="base">
        <a:lnSpc>
          <a:spcPct val="90000"/>
        </a:lnSpc>
        <a:spcBef>
          <a:spcPct val="20000"/>
        </a:spcBef>
        <a:spcAft>
          <a:spcPct val="0"/>
        </a:spcAft>
        <a:buSzPct val="90000"/>
        <a:buFont typeface="Arial" charset="0"/>
        <a:buChar char="•"/>
        <a:defRPr sz="1471" kern="1200">
          <a:solidFill>
            <a:schemeClr val="tx1"/>
          </a:solidFill>
          <a:latin typeface="+mn-lt"/>
          <a:ea typeface="ＭＳ Ｐゴシック" charset="0"/>
          <a:cs typeface="+mn-cs"/>
        </a:defRPr>
      </a:lvl3pPr>
      <a:lvl4pPr marL="756354" indent="-168078" algn="l" defTabSz="68515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4pPr>
      <a:lvl5pPr marL="924433" indent="-168078" algn="l" defTabSz="68515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5pPr>
      <a:lvl6pPr marL="1885953"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54"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54"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55"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02" rtl="0" eaLnBrk="1" latinLnBrk="0" hangingPunct="1">
        <a:defRPr sz="1323" kern="1200">
          <a:solidFill>
            <a:schemeClr val="tx1"/>
          </a:solidFill>
          <a:latin typeface="+mn-lt"/>
          <a:ea typeface="+mn-ea"/>
          <a:cs typeface="+mn-cs"/>
        </a:defRPr>
      </a:lvl1pPr>
      <a:lvl2pPr marL="342901" algn="l" defTabSz="685802" rtl="0" eaLnBrk="1" latinLnBrk="0" hangingPunct="1">
        <a:defRPr sz="1323" kern="1200">
          <a:solidFill>
            <a:schemeClr val="tx1"/>
          </a:solidFill>
          <a:latin typeface="+mn-lt"/>
          <a:ea typeface="+mn-ea"/>
          <a:cs typeface="+mn-cs"/>
        </a:defRPr>
      </a:lvl2pPr>
      <a:lvl3pPr marL="685802" algn="l" defTabSz="685802" rtl="0" eaLnBrk="1" latinLnBrk="0" hangingPunct="1">
        <a:defRPr sz="1323" kern="1200">
          <a:solidFill>
            <a:schemeClr val="tx1"/>
          </a:solidFill>
          <a:latin typeface="+mn-lt"/>
          <a:ea typeface="+mn-ea"/>
          <a:cs typeface="+mn-cs"/>
        </a:defRPr>
      </a:lvl3pPr>
      <a:lvl4pPr marL="1028702" algn="l" defTabSz="685802" rtl="0" eaLnBrk="1" latinLnBrk="0" hangingPunct="1">
        <a:defRPr sz="1323" kern="1200">
          <a:solidFill>
            <a:schemeClr val="tx1"/>
          </a:solidFill>
          <a:latin typeface="+mn-lt"/>
          <a:ea typeface="+mn-ea"/>
          <a:cs typeface="+mn-cs"/>
        </a:defRPr>
      </a:lvl4pPr>
      <a:lvl5pPr marL="1371602" algn="l" defTabSz="685802" rtl="0" eaLnBrk="1" latinLnBrk="0" hangingPunct="1">
        <a:defRPr sz="1323" kern="1200">
          <a:solidFill>
            <a:schemeClr val="tx1"/>
          </a:solidFill>
          <a:latin typeface="+mn-lt"/>
          <a:ea typeface="+mn-ea"/>
          <a:cs typeface="+mn-cs"/>
        </a:defRPr>
      </a:lvl5pPr>
      <a:lvl6pPr marL="1714504" algn="l" defTabSz="685802" rtl="0" eaLnBrk="1" latinLnBrk="0" hangingPunct="1">
        <a:defRPr sz="1323" kern="1200">
          <a:solidFill>
            <a:schemeClr val="tx1"/>
          </a:solidFill>
          <a:latin typeface="+mn-lt"/>
          <a:ea typeface="+mn-ea"/>
          <a:cs typeface="+mn-cs"/>
        </a:defRPr>
      </a:lvl6pPr>
      <a:lvl7pPr marL="2057403" algn="l" defTabSz="685802" rtl="0" eaLnBrk="1" latinLnBrk="0" hangingPunct="1">
        <a:defRPr sz="1323" kern="1200">
          <a:solidFill>
            <a:schemeClr val="tx1"/>
          </a:solidFill>
          <a:latin typeface="+mn-lt"/>
          <a:ea typeface="+mn-ea"/>
          <a:cs typeface="+mn-cs"/>
        </a:defRPr>
      </a:lvl7pPr>
      <a:lvl8pPr marL="2400304" algn="l" defTabSz="685802" rtl="0" eaLnBrk="1" latinLnBrk="0" hangingPunct="1">
        <a:defRPr sz="1323" kern="1200">
          <a:solidFill>
            <a:schemeClr val="tx1"/>
          </a:solidFill>
          <a:latin typeface="+mn-lt"/>
          <a:ea typeface="+mn-ea"/>
          <a:cs typeface="+mn-cs"/>
        </a:defRPr>
      </a:lvl8pPr>
      <a:lvl9pPr marL="2743206" algn="l" defTabSz="685802" rtl="0" eaLnBrk="1" latinLnBrk="0" hangingPunct="1">
        <a:defRPr sz="132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0118934"/>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 id="2147483758" r:id="rId61"/>
    <p:sldLayoutId id="2147483759" r:id="rId62"/>
    <p:sldLayoutId id="2147483760" r:id="rId63"/>
    <p:sldLayoutId id="2147483761" r:id="rId64"/>
    <p:sldLayoutId id="2147483762" r:id="rId65"/>
    <p:sldLayoutId id="2147483763" r:id="rId66"/>
    <p:sldLayoutId id="2147483764" r:id="rId67"/>
    <p:sldLayoutId id="2147483765" r:id="rId68"/>
    <p:sldLayoutId id="2147483766" r:id="rId69"/>
    <p:sldLayoutId id="2147483767" r:id="rId70"/>
    <p:sldLayoutId id="2147483768" r:id="rId71"/>
    <p:sldLayoutId id="2147483769" r:id="rId72"/>
    <p:sldLayoutId id="2147483770" r:id="rId73"/>
    <p:sldLayoutId id="2147483771" r:id="rId74"/>
    <p:sldLayoutId id="2147483772" r:id="rId75"/>
    <p:sldLayoutId id="2147483773" r:id="rId76"/>
    <p:sldLayoutId id="2147483774" r:id="rId77"/>
    <p:sldLayoutId id="2147483775" r:id="rId78"/>
    <p:sldLayoutId id="2147483776" r:id="rId79"/>
    <p:sldLayoutId id="2147483777" r:id="rId80"/>
    <p:sldLayoutId id="2147483778" r:id="rId81"/>
    <p:sldLayoutId id="2147483779" r:id="rId82"/>
    <p:sldLayoutId id="2147483780" r:id="rId83"/>
    <p:sldLayoutId id="2147483781" r:id="rId84"/>
    <p:sldLayoutId id="2147483782" r:id="rId85"/>
    <p:sldLayoutId id="2147483783" r:id="rId86"/>
    <p:sldLayoutId id="2147483784" r:id="rId87"/>
    <p:sldLayoutId id="2147483785" r:id="rId88"/>
    <p:sldLayoutId id="2147483786" r:id="rId89"/>
    <p:sldLayoutId id="2147483787" r:id="rId90"/>
    <p:sldLayoutId id="2147483788" r:id="rId91"/>
    <p:sldLayoutId id="2147483789" r:id="rId92"/>
    <p:sldLayoutId id="2147483790" r:id="rId93"/>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7894495"/>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42" r:id="rId47"/>
    <p:sldLayoutId id="2147483843" r:id="rId48"/>
    <p:sldLayoutId id="2147483844" r:id="rId49"/>
    <p:sldLayoutId id="2147483845" r:id="rId50"/>
    <p:sldLayoutId id="2147483846" r:id="rId51"/>
    <p:sldLayoutId id="2147483847" r:id="rId52"/>
    <p:sldLayoutId id="2147483848" r:id="rId53"/>
    <p:sldLayoutId id="2147483849" r:id="rId54"/>
    <p:sldLayoutId id="2147483850" r:id="rId55"/>
    <p:sldLayoutId id="2147483851" r:id="rId56"/>
    <p:sldLayoutId id="2147483852" r:id="rId57"/>
    <p:sldLayoutId id="2147483853" r:id="rId58"/>
    <p:sldLayoutId id="2147483854" r:id="rId59"/>
    <p:sldLayoutId id="2147483855" r:id="rId60"/>
    <p:sldLayoutId id="2147483856" r:id="rId61"/>
    <p:sldLayoutId id="2147483857" r:id="rId62"/>
    <p:sldLayoutId id="2147483858" r:id="rId63"/>
    <p:sldLayoutId id="2147483859" r:id="rId64"/>
    <p:sldLayoutId id="2147483860" r:id="rId65"/>
    <p:sldLayoutId id="2147483861" r:id="rId66"/>
    <p:sldLayoutId id="2147483862" r:id="rId67"/>
    <p:sldLayoutId id="2147483863" r:id="rId68"/>
    <p:sldLayoutId id="2147483864" r:id="rId69"/>
    <p:sldLayoutId id="2147483865" r:id="rId70"/>
    <p:sldLayoutId id="2147483866" r:id="rId71"/>
    <p:sldLayoutId id="2147483867" r:id="rId72"/>
    <p:sldLayoutId id="2147483868" r:id="rId73"/>
    <p:sldLayoutId id="2147483869" r:id="rId74"/>
    <p:sldLayoutId id="2147483870" r:id="rId75"/>
    <p:sldLayoutId id="2147483871" r:id="rId76"/>
    <p:sldLayoutId id="2147483872" r:id="rId77"/>
    <p:sldLayoutId id="2147483873" r:id="rId78"/>
    <p:sldLayoutId id="2147483874" r:id="rId79"/>
    <p:sldLayoutId id="2147483875" r:id="rId80"/>
    <p:sldLayoutId id="2147483876" r:id="rId81"/>
    <p:sldLayoutId id="2147483877" r:id="rId82"/>
    <p:sldLayoutId id="2147483878" r:id="rId83"/>
    <p:sldLayoutId id="2147483879" r:id="rId84"/>
    <p:sldLayoutId id="2147483880" r:id="rId85"/>
    <p:sldLayoutId id="2147483881" r:id="rId86"/>
    <p:sldLayoutId id="2147483882" r:id="rId87"/>
    <p:sldLayoutId id="2147483883" r:id="rId88"/>
    <p:sldLayoutId id="2147483884" r:id="rId89"/>
    <p:sldLayoutId id="2147483885" r:id="rId90"/>
    <p:sldLayoutId id="2147483886" r:id="rId91"/>
    <p:sldLayoutId id="2147483887" r:id="rId92"/>
    <p:sldLayoutId id="2147483888" r:id="rId93"/>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339E2819-22AA-4130-80A5-710A3161BDAD}"/>
              </a:ext>
            </a:extLst>
          </p:cNvPr>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8223321"/>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Lst>
  <p:transition>
    <p:fade/>
  </p:transition>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7392">
          <p15:clr>
            <a:srgbClr val="C35EA4"/>
          </p15:clr>
        </p15:guide>
        <p15:guide id="32" orient="horz" pos="288">
          <p15:clr>
            <a:srgbClr val="C35EA4"/>
          </p15:clr>
        </p15:guide>
        <p15:guide id="33" orient="horz" pos="4032">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02355905"/>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4856678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Layout" Target="../slideLayouts/slideLayout45.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47.xml"/><Relationship Id="rId6" Type="http://schemas.openxmlformats.org/officeDocument/2006/relationships/image" Target="../media/image72.png"/><Relationship Id="rId11" Type="http://schemas.openxmlformats.org/officeDocument/2006/relationships/image" Target="../media/image77.png"/><Relationship Id="rId5" Type="http://schemas.microsoft.com/office/2007/relationships/hdphoto" Target="../media/hdphoto3.wdp"/><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6.xml"/><Relationship Id="rId5" Type="http://schemas.openxmlformats.org/officeDocument/2006/relationships/image" Target="../media/image37.png"/><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9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29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5.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295.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95.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95.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95.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noProof="0" dirty="0"/>
              <a:t>Agenda</a:t>
            </a:r>
          </a:p>
        </p:txBody>
      </p:sp>
      <p:sp>
        <p:nvSpPr>
          <p:cNvPr id="3" name="Content Placeholder 2"/>
          <p:cNvSpPr>
            <a:spLocks noGrp="1"/>
          </p:cNvSpPr>
          <p:nvPr>
            <p:ph idx="1"/>
          </p:nvPr>
        </p:nvSpPr>
        <p:spPr>
          <a:xfrm>
            <a:off x="381116" y="1523791"/>
            <a:ext cx="11429516" cy="4952790"/>
          </a:xfrm>
        </p:spPr>
        <p:txBody>
          <a:bodyPr>
            <a:normAutofit/>
          </a:bodyPr>
          <a:lstStyle/>
          <a:p>
            <a:r>
              <a:rPr lang="en-US" sz="3900" dirty="0"/>
              <a:t>Perform data engineering with Databricks</a:t>
            </a:r>
            <a:endParaRPr lang="pl-PL" sz="3900" dirty="0"/>
          </a:p>
          <a:p>
            <a:pPr lvl="1"/>
            <a:r>
              <a:rPr lang="pl-PL" sz="3033" dirty="0" err="1"/>
              <a:t>Create</a:t>
            </a:r>
            <a:r>
              <a:rPr lang="pl-PL" sz="3033" dirty="0"/>
              <a:t> a </a:t>
            </a:r>
            <a:r>
              <a:rPr lang="pl-PL" sz="3033" dirty="0" err="1"/>
              <a:t>Databricks</a:t>
            </a:r>
            <a:r>
              <a:rPr lang="pl-PL" sz="3033" dirty="0"/>
              <a:t> </a:t>
            </a:r>
            <a:r>
              <a:rPr lang="pl-PL" sz="3033" dirty="0" err="1"/>
              <a:t>workspace</a:t>
            </a:r>
            <a:endParaRPr lang="pl-PL" sz="3033" dirty="0"/>
          </a:p>
          <a:p>
            <a:pPr lvl="1"/>
            <a:r>
              <a:rPr lang="pl-PL" sz="3033" dirty="0"/>
              <a:t>Apache Spark </a:t>
            </a:r>
            <a:r>
              <a:rPr lang="pl-PL" sz="3033" dirty="0" err="1"/>
              <a:t>notebooks</a:t>
            </a:r>
            <a:endParaRPr lang="pl-PL" sz="3033" dirty="0"/>
          </a:p>
          <a:p>
            <a:pPr lvl="1"/>
            <a:r>
              <a:rPr lang="pl-PL" sz="3033" dirty="0"/>
              <a:t>Read and </a:t>
            </a:r>
            <a:r>
              <a:rPr lang="pl-PL" sz="3033" dirty="0" err="1"/>
              <a:t>write</a:t>
            </a:r>
            <a:r>
              <a:rPr lang="pl-PL" sz="3033" dirty="0"/>
              <a:t> data by </a:t>
            </a:r>
            <a:r>
              <a:rPr lang="pl-PL" sz="3033" dirty="0" err="1"/>
              <a:t>using</a:t>
            </a:r>
            <a:r>
              <a:rPr lang="pl-PL" sz="3033" dirty="0"/>
              <a:t> </a:t>
            </a:r>
            <a:r>
              <a:rPr lang="pl-PL" sz="3033" dirty="0" err="1"/>
              <a:t>Azure</a:t>
            </a:r>
            <a:r>
              <a:rPr lang="pl-PL" sz="3033" dirty="0"/>
              <a:t> </a:t>
            </a:r>
            <a:r>
              <a:rPr lang="pl-PL" sz="3033" dirty="0" err="1"/>
              <a:t>Databricks</a:t>
            </a:r>
            <a:endParaRPr lang="pl-PL" sz="3033" dirty="0"/>
          </a:p>
          <a:p>
            <a:pPr lvl="1"/>
            <a:r>
              <a:rPr lang="pl-PL" sz="3033" dirty="0" err="1"/>
              <a:t>Perform</a:t>
            </a:r>
            <a:r>
              <a:rPr lang="pl-PL" sz="3033" dirty="0"/>
              <a:t> </a:t>
            </a:r>
            <a:r>
              <a:rPr lang="pl-PL" sz="3033" dirty="0" err="1"/>
              <a:t>basic</a:t>
            </a:r>
            <a:r>
              <a:rPr lang="pl-PL" sz="3033" dirty="0"/>
              <a:t> data </a:t>
            </a:r>
            <a:r>
              <a:rPr lang="pl-PL" sz="3033" dirty="0" err="1"/>
              <a:t>transformations</a:t>
            </a:r>
            <a:endParaRPr lang="pl-PL" sz="3033" dirty="0"/>
          </a:p>
          <a:p>
            <a:pPr lvl="1"/>
            <a:r>
              <a:rPr lang="pl-PL" sz="3033" dirty="0" err="1"/>
              <a:t>Perform</a:t>
            </a:r>
            <a:r>
              <a:rPr lang="pl-PL" sz="3033" dirty="0"/>
              <a:t> </a:t>
            </a:r>
            <a:r>
              <a:rPr lang="pl-PL" sz="3033" dirty="0" err="1"/>
              <a:t>advanced</a:t>
            </a:r>
            <a:r>
              <a:rPr lang="pl-PL" sz="3033" dirty="0"/>
              <a:t> data </a:t>
            </a:r>
            <a:r>
              <a:rPr lang="pl-PL" sz="3033" dirty="0" err="1"/>
              <a:t>transformation</a:t>
            </a:r>
            <a:endParaRPr lang="pl-PL" sz="3033" dirty="0"/>
          </a:p>
          <a:p>
            <a:pPr lvl="1"/>
            <a:r>
              <a:rPr lang="pl-PL" sz="3033" dirty="0" err="1"/>
              <a:t>Create</a:t>
            </a:r>
            <a:r>
              <a:rPr lang="pl-PL" sz="3033" dirty="0"/>
              <a:t> data </a:t>
            </a:r>
            <a:r>
              <a:rPr lang="pl-PL" sz="3033" dirty="0" err="1"/>
              <a:t>pipelines</a:t>
            </a:r>
            <a:r>
              <a:rPr lang="pl-PL" sz="3033" dirty="0"/>
              <a:t> by </a:t>
            </a:r>
            <a:r>
              <a:rPr lang="pl-PL" sz="3033" dirty="0" err="1"/>
              <a:t>using</a:t>
            </a:r>
            <a:r>
              <a:rPr lang="pl-PL" sz="3033" dirty="0"/>
              <a:t> </a:t>
            </a:r>
            <a:r>
              <a:rPr lang="pl-PL" sz="3033" dirty="0" err="1"/>
              <a:t>Databricks</a:t>
            </a:r>
            <a:r>
              <a:rPr lang="pl-PL" sz="3033" dirty="0"/>
              <a:t> Delta</a:t>
            </a:r>
          </a:p>
          <a:p>
            <a:pPr lvl="1"/>
            <a:r>
              <a:rPr lang="pl-PL" sz="3033" dirty="0" err="1"/>
              <a:t>Create</a:t>
            </a:r>
            <a:r>
              <a:rPr lang="pl-PL" sz="3033" dirty="0"/>
              <a:t> data </a:t>
            </a:r>
            <a:r>
              <a:rPr lang="pl-PL" sz="3033" dirty="0" err="1"/>
              <a:t>visualizations</a:t>
            </a:r>
            <a:r>
              <a:rPr lang="pl-PL" sz="3033" dirty="0"/>
              <a:t> by </a:t>
            </a:r>
            <a:r>
              <a:rPr lang="pl-PL" sz="3033" dirty="0" err="1"/>
              <a:t>using</a:t>
            </a:r>
            <a:r>
              <a:rPr lang="pl-PL" sz="3033" dirty="0"/>
              <a:t> </a:t>
            </a:r>
            <a:r>
              <a:rPr lang="pl-PL" sz="3033" dirty="0" err="1"/>
              <a:t>Azure</a:t>
            </a:r>
            <a:r>
              <a:rPr lang="pl-PL" sz="3033" dirty="0"/>
              <a:t> </a:t>
            </a:r>
            <a:r>
              <a:rPr lang="pl-PL" sz="3033" dirty="0" err="1"/>
              <a:t>Databricks</a:t>
            </a:r>
            <a:r>
              <a:rPr lang="pl-PL" sz="3033" dirty="0"/>
              <a:t> and Power BI</a:t>
            </a:r>
          </a:p>
          <a:p>
            <a:pPr lvl="1"/>
            <a:endParaRPr lang="pl-PL" sz="3033" dirty="0"/>
          </a:p>
        </p:txBody>
      </p:sp>
    </p:spTree>
    <p:extLst>
      <p:ext uri="{BB962C8B-B14F-4D97-AF65-F5344CB8AC3E}">
        <p14:creationId xmlns:p14="http://schemas.microsoft.com/office/powerpoint/2010/main" val="739320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9782801" cy="1239837"/>
          </a:xfrm>
        </p:spPr>
        <p:txBody>
          <a:bodyPr/>
          <a:lstStyle/>
          <a:p>
            <a:r>
              <a:rPr lang="pl-PL" sz="4800" dirty="0"/>
              <a:t>Lab: Apache Spark </a:t>
            </a:r>
            <a:r>
              <a:rPr lang="pl-PL" sz="4800" dirty="0" err="1"/>
              <a:t>notebooks</a:t>
            </a:r>
            <a:endParaRPr lang="en-US" sz="4800" dirty="0"/>
          </a:p>
        </p:txBody>
      </p:sp>
      <p:pic>
        <p:nvPicPr>
          <p:cNvPr id="5" name="Obraz 4">
            <a:extLst>
              <a:ext uri="{FF2B5EF4-FFF2-40B4-BE49-F238E27FC236}">
                <a16:creationId xmlns:a16="http://schemas.microsoft.com/office/drawing/2014/main" id="{F8683B5B-6109-40C0-9527-71DC76259E96}"/>
              </a:ext>
            </a:extLst>
          </p:cNvPr>
          <p:cNvPicPr>
            <a:picLocks noChangeAspect="1"/>
          </p:cNvPicPr>
          <p:nvPr/>
        </p:nvPicPr>
        <p:blipFill>
          <a:blip r:embed="rId2"/>
          <a:stretch>
            <a:fillRect/>
          </a:stretch>
        </p:blipFill>
        <p:spPr>
          <a:xfrm>
            <a:off x="563878" y="1269766"/>
            <a:ext cx="10180593" cy="5226037"/>
          </a:xfrm>
          <a:prstGeom prst="rect">
            <a:avLst/>
          </a:prstGeom>
        </p:spPr>
      </p:pic>
    </p:spTree>
    <p:extLst>
      <p:ext uri="{BB962C8B-B14F-4D97-AF65-F5344CB8AC3E}">
        <p14:creationId xmlns:p14="http://schemas.microsoft.com/office/powerpoint/2010/main" val="24046060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650" y="1647453"/>
            <a:ext cx="3944097" cy="1349103"/>
          </a:xfrm>
        </p:spPr>
        <p:txBody>
          <a:bodyPr/>
          <a:lstStyle/>
          <a:p>
            <a:r>
              <a:rPr lang="en-US" sz="4800" dirty="0"/>
              <a:t>Read and write data by using Azure Databricks</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34239591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pl-PL" sz="4800" dirty="0" err="1"/>
              <a:t>Resilient</a:t>
            </a:r>
            <a:r>
              <a:rPr lang="pl-PL" sz="4800" dirty="0"/>
              <a:t> Distributed </a:t>
            </a:r>
            <a:r>
              <a:rPr lang="pl-PL" sz="4800" dirty="0" err="1"/>
              <a:t>Datasets</a:t>
            </a:r>
            <a:r>
              <a:rPr lang="pl-PL" sz="4800" dirty="0"/>
              <a:t> (</a:t>
            </a:r>
            <a:r>
              <a:rPr lang="pl-PL" sz="4800" dirty="0" err="1"/>
              <a:t>RDDs</a:t>
            </a:r>
            <a:r>
              <a:rPr lang="pl-PL" sz="4800" dirty="0"/>
              <a:t>)</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177439"/>
            <a:ext cx="11190550" cy="5334197"/>
          </a:xfrm>
          <a:prstGeom prst="rect">
            <a:avLst/>
          </a:prstGeom>
        </p:spPr>
        <p:txBody>
          <a:bodyPr>
            <a:normAutofit fontScale="92500" lnSpcReduction="1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err="1"/>
              <a:t>DataFrame</a:t>
            </a:r>
            <a:r>
              <a:rPr lang="pl-PL" sz="4000" dirty="0"/>
              <a:t>s </a:t>
            </a:r>
            <a:r>
              <a:rPr lang="pl-PL" sz="4000" dirty="0" err="1"/>
              <a:t>are</a:t>
            </a:r>
            <a:r>
              <a:rPr lang="en-US" sz="4000" dirty="0"/>
              <a:t> data structure where data is organized into named columns, like a table in a relational database, but with richer optimizations available</a:t>
            </a:r>
            <a:endParaRPr lang="pl-PL" sz="4000" dirty="0"/>
          </a:p>
          <a:p>
            <a:pPr marL="285750" indent="-285750"/>
            <a:r>
              <a:rPr lang="en-US" sz="4000" dirty="0" err="1"/>
              <a:t>DataFrames</a:t>
            </a:r>
            <a:r>
              <a:rPr lang="en-US" sz="4000" dirty="0"/>
              <a:t> are derived from resilient distributed datasets (RDDs)</a:t>
            </a:r>
            <a:endParaRPr lang="pl-PL" sz="4000" dirty="0"/>
          </a:p>
          <a:p>
            <a:pPr marL="285750" indent="-285750"/>
            <a:r>
              <a:rPr lang="en-US" sz="4000" dirty="0"/>
              <a:t>RDDs and </a:t>
            </a:r>
            <a:r>
              <a:rPr lang="en-US" sz="4000" dirty="0" err="1"/>
              <a:t>DataFrames</a:t>
            </a:r>
            <a:r>
              <a:rPr lang="en-US" sz="4000" dirty="0"/>
              <a:t> are immutable distributed collections of data</a:t>
            </a:r>
            <a:endParaRPr lang="pl-PL" sz="4000" dirty="0"/>
          </a:p>
          <a:p>
            <a:pPr marL="522251" lvl="1" indent="-285750"/>
            <a:r>
              <a:rPr lang="en-US" sz="2433" dirty="0"/>
              <a:t>Resilient: RDDs are fault tolerant, so if part of your operation fails, Spark quickly rebuilds any lost data</a:t>
            </a:r>
          </a:p>
          <a:p>
            <a:pPr marL="522251" lvl="1" indent="-285750"/>
            <a:r>
              <a:rPr lang="en-US" sz="2433" dirty="0"/>
              <a:t>Distributed: RDDs are distributed across networked machines known as a cluster </a:t>
            </a:r>
          </a:p>
          <a:p>
            <a:pPr marL="522251" lvl="1" indent="-285750"/>
            <a:endParaRPr lang="en-US" sz="2433" dirty="0"/>
          </a:p>
        </p:txBody>
      </p:sp>
    </p:spTree>
    <p:extLst>
      <p:ext uri="{BB962C8B-B14F-4D97-AF65-F5344CB8AC3E}">
        <p14:creationId xmlns:p14="http://schemas.microsoft.com/office/powerpoint/2010/main" val="39569326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Read and write functions</a:t>
            </a:r>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177439"/>
            <a:ext cx="11190550" cy="5334197"/>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a:t>A </a:t>
            </a:r>
            <a:r>
              <a:rPr lang="en-US" sz="4000" dirty="0" err="1"/>
              <a:t>DataFrame</a:t>
            </a:r>
            <a:r>
              <a:rPr lang="en-US" sz="4000" dirty="0"/>
              <a:t> object comes with methods attached to it</a:t>
            </a:r>
            <a:endParaRPr lang="pl-PL" sz="4000" dirty="0"/>
          </a:p>
          <a:p>
            <a:pPr marL="285750" indent="-285750"/>
            <a:r>
              <a:rPr lang="en-US" sz="4000" dirty="0"/>
              <a:t>Spark provides a number of built-in functions that can be used directly with </a:t>
            </a:r>
            <a:r>
              <a:rPr lang="en-US" sz="4000" dirty="0" err="1"/>
              <a:t>DataFrames</a:t>
            </a:r>
            <a:endParaRPr lang="pl-PL" sz="4000" dirty="0"/>
          </a:p>
          <a:p>
            <a:pPr marL="522251" lvl="1" indent="-285750"/>
            <a:r>
              <a:rPr lang="en-US" sz="2433" dirty="0"/>
              <a:t>Accessing data</a:t>
            </a:r>
            <a:endParaRPr lang="pl-PL" sz="2433" dirty="0"/>
          </a:p>
          <a:p>
            <a:pPr marL="522251" lvl="1" indent="-285750"/>
            <a:r>
              <a:rPr lang="en-US" sz="2433" dirty="0"/>
              <a:t>Joins and aggregation</a:t>
            </a:r>
            <a:endParaRPr lang="pl-PL" sz="2433" dirty="0"/>
          </a:p>
          <a:p>
            <a:pPr marL="522251" lvl="1" indent="-285750"/>
            <a:r>
              <a:rPr lang="en-US" sz="2433" dirty="0"/>
              <a:t>Working with hierarchical data</a:t>
            </a:r>
            <a:endParaRPr lang="pl-PL" sz="2433" dirty="0"/>
          </a:p>
          <a:p>
            <a:pPr marL="522251" lvl="1" indent="-285750"/>
            <a:r>
              <a:rPr lang="pl-PL" sz="2433" dirty="0"/>
              <a:t>And </a:t>
            </a:r>
            <a:r>
              <a:rPr lang="pl-PL" sz="2433" dirty="0" err="1"/>
              <a:t>more</a:t>
            </a:r>
            <a:endParaRPr lang="en-US" sz="2433" dirty="0"/>
          </a:p>
        </p:txBody>
      </p:sp>
    </p:spTree>
    <p:extLst>
      <p:ext uri="{BB962C8B-B14F-4D97-AF65-F5344CB8AC3E}">
        <p14:creationId xmlns:p14="http://schemas.microsoft.com/office/powerpoint/2010/main" val="31981090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9782801" cy="1239837"/>
          </a:xfrm>
        </p:spPr>
        <p:txBody>
          <a:bodyPr/>
          <a:lstStyle/>
          <a:p>
            <a:r>
              <a:rPr lang="pl-PL" sz="4800" dirty="0"/>
              <a:t>Lab: </a:t>
            </a:r>
            <a:r>
              <a:rPr lang="en-US" sz="4800" dirty="0"/>
              <a:t>Read and write data by using Azure Databricks</a:t>
            </a:r>
          </a:p>
        </p:txBody>
      </p:sp>
      <p:pic>
        <p:nvPicPr>
          <p:cNvPr id="2" name="Obraz 1">
            <a:extLst>
              <a:ext uri="{FF2B5EF4-FFF2-40B4-BE49-F238E27FC236}">
                <a16:creationId xmlns:a16="http://schemas.microsoft.com/office/drawing/2014/main" id="{478C0C58-4F03-414F-9B75-8DDB2A4695F8}"/>
              </a:ext>
            </a:extLst>
          </p:cNvPr>
          <p:cNvPicPr>
            <a:picLocks noChangeAspect="1"/>
          </p:cNvPicPr>
          <p:nvPr/>
        </p:nvPicPr>
        <p:blipFill>
          <a:blip r:embed="rId2"/>
          <a:stretch>
            <a:fillRect/>
          </a:stretch>
        </p:blipFill>
        <p:spPr>
          <a:xfrm>
            <a:off x="467061" y="1721820"/>
            <a:ext cx="7357820" cy="4941754"/>
          </a:xfrm>
          <a:prstGeom prst="rect">
            <a:avLst/>
          </a:prstGeom>
        </p:spPr>
      </p:pic>
    </p:spTree>
    <p:extLst>
      <p:ext uri="{BB962C8B-B14F-4D97-AF65-F5344CB8AC3E}">
        <p14:creationId xmlns:p14="http://schemas.microsoft.com/office/powerpoint/2010/main" val="14401386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063" y="1551200"/>
            <a:ext cx="4335379" cy="1349103"/>
          </a:xfrm>
        </p:spPr>
        <p:txBody>
          <a:bodyPr/>
          <a:lstStyle/>
          <a:p>
            <a:r>
              <a:rPr lang="en-US" sz="4800" dirty="0"/>
              <a:t>Perform </a:t>
            </a:r>
            <a:br>
              <a:rPr lang="pl-PL" sz="4800" dirty="0"/>
            </a:br>
            <a:r>
              <a:rPr lang="en-US" sz="4800" dirty="0"/>
              <a:t>basic data transformations</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36706604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Traditional ETL</a:t>
            </a:r>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686296"/>
            <a:ext cx="11190550" cy="4825340"/>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a:t>Raw, dirty, un/semi-structured is  data dumped as files </a:t>
            </a:r>
          </a:p>
          <a:p>
            <a:pPr marL="285750" indent="-285750"/>
            <a:r>
              <a:rPr lang="en-US" sz="4000" dirty="0"/>
              <a:t>Periodic jobs run every few hours to convert raw data to structured data ready for further analytics</a:t>
            </a:r>
          </a:p>
          <a:p>
            <a:pPr marL="285750" indent="-285750"/>
            <a:endParaRPr lang="en-US" sz="4000" dirty="0"/>
          </a:p>
          <a:p>
            <a:pPr marL="285750" indent="-285750"/>
            <a:endParaRPr lang="en-US" sz="4000" dirty="0"/>
          </a:p>
          <a:p>
            <a:pPr marL="285750" indent="-285750"/>
            <a:endParaRPr lang="en-US" sz="4000" dirty="0"/>
          </a:p>
        </p:txBody>
      </p:sp>
      <p:sp>
        <p:nvSpPr>
          <p:cNvPr id="11" name="Shape 1037">
            <a:extLst>
              <a:ext uri="{FF2B5EF4-FFF2-40B4-BE49-F238E27FC236}">
                <a16:creationId xmlns:a16="http://schemas.microsoft.com/office/drawing/2014/main" id="{C4CB04E1-B502-4663-A451-7F166DAF8CF1}"/>
              </a:ext>
            </a:extLst>
          </p:cNvPr>
          <p:cNvSpPr/>
          <p:nvPr/>
        </p:nvSpPr>
        <p:spPr>
          <a:xfrm>
            <a:off x="5728640" y="4823727"/>
            <a:ext cx="1150776" cy="1150776"/>
          </a:xfrm>
          <a:prstGeom prst="flowChartMultidocument">
            <a:avLst/>
          </a:prstGeom>
          <a:noFill/>
          <a:ln w="25400" cap="flat" cmpd="sng">
            <a:solidFill>
              <a:srgbClr val="737373"/>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 sz="2133" b="0" i="0" u="none" strike="noStrike" kern="0" cap="none" spc="0" normalizeH="0" baseline="0" noProof="0" dirty="0">
                <a:ln>
                  <a:noFill/>
                </a:ln>
                <a:solidFill>
                  <a:srgbClr val="737373"/>
                </a:solidFill>
                <a:effectLst/>
                <a:uLnTx/>
                <a:uFillTx/>
                <a:latin typeface="Source Sans Pro Light"/>
                <a:ea typeface="Source Sans Pro Light"/>
                <a:cs typeface="Source Sans Pro Light"/>
                <a:sym typeface="Source Sans Pro Light"/>
              </a:rPr>
              <a:t>file</a:t>
            </a:r>
            <a:endParaRPr kumimoji="0" sz="2353" b="0" i="0" u="none" strike="noStrike" kern="0" cap="none" spc="0" normalizeH="0" baseline="0" noProof="0" dirty="0">
              <a:ln>
                <a:noFill/>
              </a:ln>
              <a:solidFill>
                <a:srgbClr val="1A1A1A"/>
              </a:solidFill>
              <a:effectLst/>
              <a:uLnTx/>
              <a:uFillTx/>
              <a:latin typeface="Segoe UI"/>
              <a:ea typeface="+mn-ea"/>
            </a:endParaRPr>
          </a:p>
          <a:p>
            <a:pPr marL="0" marR="0" lvl="0" indent="0" algn="ctr" defTabSz="914367" eaLnBrk="1" fontAlgn="auto" latinLnBrk="0" hangingPunct="1">
              <a:lnSpc>
                <a:spcPct val="100000"/>
              </a:lnSpc>
              <a:spcBef>
                <a:spcPts val="0"/>
              </a:spcBef>
              <a:spcAft>
                <a:spcPts val="0"/>
              </a:spcAft>
              <a:buClrTx/>
              <a:buSzTx/>
              <a:buFontTx/>
              <a:buNone/>
              <a:tabLst/>
              <a:defRPr/>
            </a:pPr>
            <a:r>
              <a:rPr kumimoji="0" lang="en" sz="2133" b="0" i="0" u="none" strike="noStrike" kern="0" cap="none" spc="0" normalizeH="0" baseline="0" noProof="0" dirty="0">
                <a:ln>
                  <a:noFill/>
                </a:ln>
                <a:solidFill>
                  <a:srgbClr val="737373"/>
                </a:solidFill>
                <a:effectLst/>
                <a:uLnTx/>
                <a:uFillTx/>
                <a:latin typeface="Source Sans Pro Light"/>
                <a:ea typeface="Source Sans Pro Light"/>
                <a:cs typeface="Source Sans Pro Light"/>
                <a:sym typeface="Source Sans Pro Light"/>
              </a:rPr>
              <a:t>dump</a:t>
            </a:r>
            <a:endParaRPr kumimoji="0" sz="2133" b="0" i="0" u="none" strike="noStrike" kern="0" cap="none" spc="0" normalizeH="0" baseline="0" noProof="0" dirty="0">
              <a:ln>
                <a:noFill/>
              </a:ln>
              <a:solidFill>
                <a:srgbClr val="737373"/>
              </a:solidFill>
              <a:effectLst/>
              <a:uLnTx/>
              <a:uFillTx/>
              <a:latin typeface="Source Sans Pro Light"/>
              <a:ea typeface="Source Sans Pro Light"/>
              <a:cs typeface="Source Sans Pro Light"/>
              <a:sym typeface="Source Sans Pro Light"/>
            </a:endParaRPr>
          </a:p>
        </p:txBody>
      </p:sp>
      <p:sp>
        <p:nvSpPr>
          <p:cNvPr id="12" name="Shape 1038">
            <a:extLst>
              <a:ext uri="{FF2B5EF4-FFF2-40B4-BE49-F238E27FC236}">
                <a16:creationId xmlns:a16="http://schemas.microsoft.com/office/drawing/2014/main" id="{787209D6-8A9E-4F9D-8C4F-1A914B49714B}"/>
              </a:ext>
            </a:extLst>
          </p:cNvPr>
          <p:cNvSpPr/>
          <p:nvPr/>
        </p:nvSpPr>
        <p:spPr>
          <a:xfrm>
            <a:off x="3634730" y="5083020"/>
            <a:ext cx="1758800" cy="632000"/>
          </a:xfrm>
          <a:prstGeom prst="notchedRightArrow">
            <a:avLst>
              <a:gd name="adj1" fmla="val 50000"/>
              <a:gd name="adj2" fmla="val 50000"/>
            </a:avLst>
          </a:prstGeom>
          <a:noFill/>
          <a:ln w="25400" cap="flat" cmpd="sng">
            <a:solidFill>
              <a:srgbClr val="BAD80A"/>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BAD80A"/>
                </a:solidFill>
                <a:effectLst/>
                <a:uLnTx/>
                <a:uFillTx/>
                <a:latin typeface="Source Sans Pro Light"/>
                <a:ea typeface="Source Sans Pro Light"/>
                <a:cs typeface="Source Sans Pro Light"/>
                <a:sym typeface="Source Sans Pro Light"/>
              </a:rPr>
              <a:t>seconds</a:t>
            </a:r>
            <a:endParaRPr kumimoji="0" sz="2400" b="0" i="0" u="none" strike="noStrike" kern="0" cap="none" spc="0" normalizeH="0" baseline="0" noProof="0">
              <a:ln>
                <a:noFill/>
              </a:ln>
              <a:solidFill>
                <a:srgbClr val="BAD80A"/>
              </a:solidFill>
              <a:effectLst/>
              <a:uLnTx/>
              <a:uFillTx/>
              <a:latin typeface="Source Sans Pro Light"/>
              <a:ea typeface="Source Sans Pro Light"/>
              <a:cs typeface="Source Sans Pro Light"/>
              <a:sym typeface="Source Sans Pro Light"/>
            </a:endParaRPr>
          </a:p>
        </p:txBody>
      </p:sp>
      <p:sp>
        <p:nvSpPr>
          <p:cNvPr id="13" name="Shape 1039">
            <a:extLst>
              <a:ext uri="{FF2B5EF4-FFF2-40B4-BE49-F238E27FC236}">
                <a16:creationId xmlns:a16="http://schemas.microsoft.com/office/drawing/2014/main" id="{16B05C20-E8C7-45F9-B055-329EE258D3AC}"/>
              </a:ext>
            </a:extLst>
          </p:cNvPr>
          <p:cNvSpPr/>
          <p:nvPr/>
        </p:nvSpPr>
        <p:spPr>
          <a:xfrm>
            <a:off x="7312083" y="5083020"/>
            <a:ext cx="1758800" cy="632000"/>
          </a:xfrm>
          <a:prstGeom prst="notchedRightArrow">
            <a:avLst>
              <a:gd name="adj1" fmla="val 50000"/>
              <a:gd name="adj2" fmla="val 50000"/>
            </a:avLst>
          </a:prstGeom>
          <a:noFill/>
          <a:ln w="25400" cap="flat" cmpd="sng">
            <a:solidFill>
              <a:srgbClr val="BAD80A"/>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BAD80A"/>
                </a:solidFill>
                <a:effectLst/>
                <a:uLnTx/>
                <a:uFillTx/>
                <a:latin typeface="Source Sans Pro Light"/>
                <a:ea typeface="Source Sans Pro Light"/>
                <a:cs typeface="Source Sans Pro Light"/>
                <a:sym typeface="Source Sans Pro Light"/>
              </a:rPr>
              <a:t>hours</a:t>
            </a:r>
            <a:endParaRPr kumimoji="0" sz="2400" b="0" i="0" u="none" strike="noStrike" kern="0" cap="none" spc="0" normalizeH="0" baseline="0" noProof="0">
              <a:ln>
                <a:noFill/>
              </a:ln>
              <a:solidFill>
                <a:srgbClr val="BAD80A"/>
              </a:solidFill>
              <a:effectLst/>
              <a:uLnTx/>
              <a:uFillTx/>
              <a:latin typeface="Source Sans Pro Light"/>
              <a:ea typeface="Source Sans Pro Light"/>
              <a:cs typeface="Source Sans Pro Light"/>
              <a:sym typeface="Source Sans Pro Light"/>
            </a:endParaRPr>
          </a:p>
        </p:txBody>
      </p:sp>
      <p:graphicFrame>
        <p:nvGraphicFramePr>
          <p:cNvPr id="14" name="Shape 1040">
            <a:extLst>
              <a:ext uri="{FF2B5EF4-FFF2-40B4-BE49-F238E27FC236}">
                <a16:creationId xmlns:a16="http://schemas.microsoft.com/office/drawing/2014/main" id="{30E0CA7E-B88F-4114-978D-DB985CCF154E}"/>
              </a:ext>
            </a:extLst>
          </p:cNvPr>
          <p:cNvGraphicFramePr/>
          <p:nvPr>
            <p:extLst>
              <p:ext uri="{D42A27DB-BD31-4B8C-83A1-F6EECF244321}">
                <p14:modId xmlns:p14="http://schemas.microsoft.com/office/powerpoint/2010/main" val="2792345479"/>
              </p:ext>
            </p:extLst>
          </p:nvPr>
        </p:nvGraphicFramePr>
        <p:xfrm>
          <a:off x="9324331" y="4827912"/>
          <a:ext cx="1110932" cy="1142452"/>
        </p:xfrm>
        <a:graphic>
          <a:graphicData uri="http://schemas.openxmlformats.org/drawingml/2006/table">
            <a:tbl>
              <a:tblPr bandRow="1">
                <a:noFill/>
              </a:tblPr>
              <a:tblGrid>
                <a:gridCol w="277733">
                  <a:extLst>
                    <a:ext uri="{9D8B030D-6E8A-4147-A177-3AD203B41FA5}">
                      <a16:colId xmlns:a16="http://schemas.microsoft.com/office/drawing/2014/main" val="20000"/>
                    </a:ext>
                  </a:extLst>
                </a:gridCol>
                <a:gridCol w="277733">
                  <a:extLst>
                    <a:ext uri="{9D8B030D-6E8A-4147-A177-3AD203B41FA5}">
                      <a16:colId xmlns:a16="http://schemas.microsoft.com/office/drawing/2014/main" val="20001"/>
                    </a:ext>
                  </a:extLst>
                </a:gridCol>
                <a:gridCol w="277733">
                  <a:extLst>
                    <a:ext uri="{9D8B030D-6E8A-4147-A177-3AD203B41FA5}">
                      <a16:colId xmlns:a16="http://schemas.microsoft.com/office/drawing/2014/main" val="20002"/>
                    </a:ext>
                  </a:extLst>
                </a:gridCol>
                <a:gridCol w="277733">
                  <a:extLst>
                    <a:ext uri="{9D8B030D-6E8A-4147-A177-3AD203B41FA5}">
                      <a16:colId xmlns:a16="http://schemas.microsoft.com/office/drawing/2014/main" val="20003"/>
                    </a:ext>
                  </a:extLst>
                </a:gridCol>
              </a:tblGrid>
              <a:tr h="325120">
                <a:tc gridSpan="4">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ctr" rtl="0">
                        <a:spcBef>
                          <a:spcPts val="0"/>
                        </a:spcBef>
                        <a:spcAft>
                          <a:spcPts val="0"/>
                        </a:spcAft>
                        <a:buNone/>
                      </a:pPr>
                      <a:r>
                        <a:rPr lang="en" sz="2100" b="0" i="0" u="none" strike="noStrike" cap="none">
                          <a:solidFill>
                            <a:schemeClr val="accent3"/>
                          </a:solidFill>
                          <a:latin typeface="Source Sans Pro Light"/>
                          <a:ea typeface="Source Sans Pro Light"/>
                          <a:cs typeface="Source Sans Pro Light"/>
                          <a:sym typeface="Source Sans Pro Light"/>
                        </a:rPr>
                        <a:t>table</a:t>
                      </a:r>
                      <a:endParaRPr sz="2100" b="0" i="0" u="none" strike="noStrike" cap="none">
                        <a:solidFill>
                          <a:schemeClr val="accent3"/>
                        </a:solidFill>
                        <a:latin typeface="Source Sans Pro Light"/>
                        <a:ea typeface="Source Sans Pro Light"/>
                        <a:cs typeface="Source Sans Pro Light"/>
                        <a:sym typeface="Source Sans Pro Light"/>
                      </a:endParaRPr>
                    </a:p>
                  </a:txBody>
                  <a:tcPr marL="121933" marR="121933" marT="0" marB="0" anchor="ctr">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4333">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4333">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4333">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04333">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5" name="Shape 1041">
            <a:extLst>
              <a:ext uri="{FF2B5EF4-FFF2-40B4-BE49-F238E27FC236}">
                <a16:creationId xmlns:a16="http://schemas.microsoft.com/office/drawing/2014/main" id="{4BACDD2C-9D3B-41EE-9E78-1EF77B5181E2}"/>
              </a:ext>
            </a:extLst>
          </p:cNvPr>
          <p:cNvSpPr/>
          <p:nvPr/>
        </p:nvSpPr>
        <p:spPr>
          <a:xfrm>
            <a:off x="1655191" y="5116719"/>
            <a:ext cx="1758800" cy="564777"/>
          </a:xfrm>
          <a:prstGeom prst="flowChartPunchedTape">
            <a:avLst/>
          </a:prstGeom>
          <a:noFill/>
          <a:ln w="25400" cap="flat" cmpd="sng">
            <a:solidFill>
              <a:srgbClr val="737373"/>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dirty="0">
                <a:ln>
                  <a:noFill/>
                </a:ln>
                <a:solidFill>
                  <a:srgbClr val="737373"/>
                </a:solidFill>
                <a:effectLst/>
                <a:uLnTx/>
                <a:uFillTx/>
                <a:latin typeface="Source Sans Pro Light"/>
                <a:ea typeface="Source Sans Pro Light"/>
                <a:cs typeface="Source Sans Pro Light"/>
                <a:sym typeface="Source Sans Pro Light"/>
              </a:rPr>
              <a:t>10101010</a:t>
            </a:r>
            <a:endParaRPr kumimoji="0" sz="2400" b="0" i="0" u="none" strike="noStrike" kern="0" cap="none" spc="0" normalizeH="0" baseline="0" noProof="0" dirty="0">
              <a:ln>
                <a:noFill/>
              </a:ln>
              <a:solidFill>
                <a:srgbClr val="737373"/>
              </a:solidFill>
              <a:effectLst/>
              <a:uLnTx/>
              <a:uFillTx/>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28489971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latin typeface="Segoe UI Light" charset="0"/>
                <a:cs typeface="Segoe UI Light" charset="0"/>
              </a:rPr>
              <a:t>Modern data warehousing</a:t>
            </a:r>
            <a:endParaRPr lang="en-US" sz="4800" dirty="0"/>
          </a:p>
        </p:txBody>
      </p:sp>
      <p:pic>
        <p:nvPicPr>
          <p:cNvPr id="6" name="Picture 54">
            <a:extLst>
              <a:ext uri="{FF2B5EF4-FFF2-40B4-BE49-F238E27FC236}">
                <a16:creationId xmlns:a16="http://schemas.microsoft.com/office/drawing/2014/main" id="{7240BFDF-D619-41BD-B5BC-8183796857CC}"/>
              </a:ext>
            </a:extLst>
          </p:cNvPr>
          <p:cNvPicPr>
            <a:picLocks noChangeAspect="1"/>
          </p:cNvPicPr>
          <p:nvPr/>
        </p:nvPicPr>
        <p:blipFill>
          <a:blip r:embed="rId2"/>
          <a:stretch>
            <a:fillRect/>
          </a:stretch>
        </p:blipFill>
        <p:spPr>
          <a:xfrm>
            <a:off x="10888392" y="1572645"/>
            <a:ext cx="857889" cy="856043"/>
          </a:xfrm>
          <a:prstGeom prst="rect">
            <a:avLst/>
          </a:prstGeom>
          <a:effectLst>
            <a:outerShdw blurRad="50800" dist="38100" dir="5400000" algn="t" rotWithShape="0">
              <a:prstClr val="black">
                <a:alpha val="40000"/>
              </a:prstClr>
            </a:outerShdw>
          </a:effectLst>
        </p:spPr>
      </p:pic>
      <p:sp>
        <p:nvSpPr>
          <p:cNvPr id="7" name="TextBox 57">
            <a:extLst>
              <a:ext uri="{FF2B5EF4-FFF2-40B4-BE49-F238E27FC236}">
                <a16:creationId xmlns:a16="http://schemas.microsoft.com/office/drawing/2014/main" id="{9214DF13-28C4-4E39-90B8-4C52537D51CD}"/>
              </a:ext>
            </a:extLst>
          </p:cNvPr>
          <p:cNvSpPr txBox="1"/>
          <p:nvPr/>
        </p:nvSpPr>
        <p:spPr>
          <a:xfrm>
            <a:off x="10870532" y="2361632"/>
            <a:ext cx="833883"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8" name="TextBox 60">
            <a:extLst>
              <a:ext uri="{FF2B5EF4-FFF2-40B4-BE49-F238E27FC236}">
                <a16:creationId xmlns:a16="http://schemas.microsoft.com/office/drawing/2014/main" id="{872B512E-6167-4129-9366-7637EEACA182}"/>
              </a:ext>
            </a:extLst>
          </p:cNvPr>
          <p:cNvSpPr txBox="1"/>
          <p:nvPr/>
        </p:nvSpPr>
        <p:spPr>
          <a:xfrm>
            <a:off x="10879117" y="4918115"/>
            <a:ext cx="806631"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9" name="Picture 2" descr="Image result for Azure Power BI icon">
            <a:extLst>
              <a:ext uri="{FF2B5EF4-FFF2-40B4-BE49-F238E27FC236}">
                <a16:creationId xmlns:a16="http://schemas.microsoft.com/office/drawing/2014/main" id="{1CCFF2D4-03B1-441B-B5D0-EBEC0125F8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3391" y="4091942"/>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76">
            <a:extLst>
              <a:ext uri="{FF2B5EF4-FFF2-40B4-BE49-F238E27FC236}">
                <a16:creationId xmlns:a16="http://schemas.microsoft.com/office/drawing/2014/main" id="{73AF3D63-7840-4ED3-8CCE-A2524A8BC45E}"/>
              </a:ext>
            </a:extLst>
          </p:cNvPr>
          <p:cNvSpPr txBox="1"/>
          <p:nvPr/>
        </p:nvSpPr>
        <p:spPr>
          <a:xfrm>
            <a:off x="176986" y="4939745"/>
            <a:ext cx="1455296"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 (structured)</a:t>
            </a:r>
          </a:p>
        </p:txBody>
      </p:sp>
      <p:grpSp>
        <p:nvGrpSpPr>
          <p:cNvPr id="11" name="Group 177">
            <a:extLst>
              <a:ext uri="{FF2B5EF4-FFF2-40B4-BE49-F238E27FC236}">
                <a16:creationId xmlns:a16="http://schemas.microsoft.com/office/drawing/2014/main" id="{D722E6E5-D715-4CFA-8E1E-716B46DCF332}"/>
              </a:ext>
            </a:extLst>
          </p:cNvPr>
          <p:cNvGrpSpPr/>
          <p:nvPr/>
        </p:nvGrpSpPr>
        <p:grpSpPr>
          <a:xfrm>
            <a:off x="360017" y="4531104"/>
            <a:ext cx="1089234" cy="406914"/>
            <a:chOff x="94228" y="4054674"/>
            <a:chExt cx="1327848" cy="496126"/>
          </a:xfrm>
        </p:grpSpPr>
        <p:grpSp>
          <p:nvGrpSpPr>
            <p:cNvPr id="12" name="Group 178">
              <a:extLst>
                <a:ext uri="{FF2B5EF4-FFF2-40B4-BE49-F238E27FC236}">
                  <a16:creationId xmlns:a16="http://schemas.microsoft.com/office/drawing/2014/main" id="{C6648C40-8EFA-4B75-BB53-D7EDB63D30BD}"/>
                </a:ext>
              </a:extLst>
            </p:cNvPr>
            <p:cNvGrpSpPr/>
            <p:nvPr/>
          </p:nvGrpSpPr>
          <p:grpSpPr>
            <a:xfrm>
              <a:off x="94228" y="4054674"/>
              <a:ext cx="565043" cy="490322"/>
              <a:chOff x="582887" y="2608468"/>
              <a:chExt cx="565043" cy="490322"/>
            </a:xfrm>
          </p:grpSpPr>
          <p:grpSp>
            <p:nvGrpSpPr>
              <p:cNvPr id="63" name="Group 229">
                <a:extLst>
                  <a:ext uri="{FF2B5EF4-FFF2-40B4-BE49-F238E27FC236}">
                    <a16:creationId xmlns:a16="http://schemas.microsoft.com/office/drawing/2014/main" id="{A8521D35-3B9A-4D48-86BC-827EBDD291EC}"/>
                  </a:ext>
                </a:extLst>
              </p:cNvPr>
              <p:cNvGrpSpPr/>
              <p:nvPr/>
            </p:nvGrpSpPr>
            <p:grpSpPr>
              <a:xfrm>
                <a:off x="582887" y="2608468"/>
                <a:ext cx="565043" cy="490322"/>
                <a:chOff x="-2759707" y="1099472"/>
                <a:chExt cx="7926138" cy="6799719"/>
              </a:xfrm>
            </p:grpSpPr>
            <p:sp>
              <p:nvSpPr>
                <p:cNvPr id="68" name="Rectangle 317">
                  <a:extLst>
                    <a:ext uri="{FF2B5EF4-FFF2-40B4-BE49-F238E27FC236}">
                      <a16:creationId xmlns:a16="http://schemas.microsoft.com/office/drawing/2014/main" id="{A5C460FC-4C3B-4EF1-9F8F-69E23ABC01B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9" name="Rounded Rectangle 439">
                  <a:extLst>
                    <a:ext uri="{FF2B5EF4-FFF2-40B4-BE49-F238E27FC236}">
                      <a16:creationId xmlns:a16="http://schemas.microsoft.com/office/drawing/2014/main" id="{4EB89178-E8C6-4794-A373-24FC6C3ECD7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70" name="Rectangle 236">
                  <a:extLst>
                    <a:ext uri="{FF2B5EF4-FFF2-40B4-BE49-F238E27FC236}">
                      <a16:creationId xmlns:a16="http://schemas.microsoft.com/office/drawing/2014/main" id="{6AE60CDE-8759-4325-8C8A-F2AE7FBBF75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71" name="Rectangle 237">
                  <a:extLst>
                    <a:ext uri="{FF2B5EF4-FFF2-40B4-BE49-F238E27FC236}">
                      <a16:creationId xmlns:a16="http://schemas.microsoft.com/office/drawing/2014/main" id="{0F4548B3-9CA3-4E33-9916-1CF557A998F3}"/>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sp>
            <p:nvSpPr>
              <p:cNvPr id="64" name="Freeform 5">
                <a:extLst>
                  <a:ext uri="{FF2B5EF4-FFF2-40B4-BE49-F238E27FC236}">
                    <a16:creationId xmlns:a16="http://schemas.microsoft.com/office/drawing/2014/main" id="{C56015D5-4F41-46BA-B0D1-2C14823D96D1}"/>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 name="Rectangle 6">
                <a:extLst>
                  <a:ext uri="{FF2B5EF4-FFF2-40B4-BE49-F238E27FC236}">
                    <a16:creationId xmlns:a16="http://schemas.microsoft.com/office/drawing/2014/main" id="{3EEA418E-7CC6-49EF-95AF-1BDDBEAFAA95}"/>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 name="Rectangle 7">
                <a:extLst>
                  <a:ext uri="{FF2B5EF4-FFF2-40B4-BE49-F238E27FC236}">
                    <a16:creationId xmlns:a16="http://schemas.microsoft.com/office/drawing/2014/main" id="{FDF7CD95-5285-42CA-ADEE-150203C2089C}"/>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 name="Rectangle 8">
                <a:extLst>
                  <a:ext uri="{FF2B5EF4-FFF2-40B4-BE49-F238E27FC236}">
                    <a16:creationId xmlns:a16="http://schemas.microsoft.com/office/drawing/2014/main" id="{22D59834-D6F4-4577-9C9F-9872610B78C2}"/>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3" name="Group 179">
              <a:extLst>
                <a:ext uri="{FF2B5EF4-FFF2-40B4-BE49-F238E27FC236}">
                  <a16:creationId xmlns:a16="http://schemas.microsoft.com/office/drawing/2014/main" id="{A6BAA4AF-9605-416D-8CAC-B9A5FE45319C}"/>
                </a:ext>
              </a:extLst>
            </p:cNvPr>
            <p:cNvGrpSpPr/>
            <p:nvPr/>
          </p:nvGrpSpPr>
          <p:grpSpPr>
            <a:xfrm>
              <a:off x="833546" y="4054674"/>
              <a:ext cx="588530" cy="496126"/>
              <a:chOff x="493618" y="3055549"/>
              <a:chExt cx="716256" cy="603797"/>
            </a:xfrm>
          </p:grpSpPr>
          <p:grpSp>
            <p:nvGrpSpPr>
              <p:cNvPr id="14" name="Group 180">
                <a:extLst>
                  <a:ext uri="{FF2B5EF4-FFF2-40B4-BE49-F238E27FC236}">
                    <a16:creationId xmlns:a16="http://schemas.microsoft.com/office/drawing/2014/main" id="{7B37BBC4-729B-4FFD-BBC9-313EAD7FE5C6}"/>
                  </a:ext>
                </a:extLst>
              </p:cNvPr>
              <p:cNvGrpSpPr/>
              <p:nvPr/>
            </p:nvGrpSpPr>
            <p:grpSpPr>
              <a:xfrm>
                <a:off x="796699" y="3403695"/>
                <a:ext cx="413175" cy="253655"/>
                <a:chOff x="-655566" y="3895060"/>
                <a:chExt cx="761727" cy="430956"/>
              </a:xfrm>
            </p:grpSpPr>
            <p:grpSp>
              <p:nvGrpSpPr>
                <p:cNvPr id="47" name="Group 213">
                  <a:extLst>
                    <a:ext uri="{FF2B5EF4-FFF2-40B4-BE49-F238E27FC236}">
                      <a16:creationId xmlns:a16="http://schemas.microsoft.com/office/drawing/2014/main" id="{BAAC60FD-B6A0-45FE-A269-033F5D7D6DE4}"/>
                    </a:ext>
                  </a:extLst>
                </p:cNvPr>
                <p:cNvGrpSpPr/>
                <p:nvPr/>
              </p:nvGrpSpPr>
              <p:grpSpPr>
                <a:xfrm>
                  <a:off x="-655566" y="3895060"/>
                  <a:ext cx="761727" cy="430956"/>
                  <a:chOff x="10867216" y="6204939"/>
                  <a:chExt cx="791499" cy="447800"/>
                </a:xfrm>
              </p:grpSpPr>
              <p:sp>
                <p:nvSpPr>
                  <p:cNvPr id="56" name="Round Same Side Corner Rectangle 206">
                    <a:extLst>
                      <a:ext uri="{FF2B5EF4-FFF2-40B4-BE49-F238E27FC236}">
                        <a16:creationId xmlns:a16="http://schemas.microsoft.com/office/drawing/2014/main" id="{31F8E715-EFF9-4295-BBE0-808FD8AF984B}"/>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nvGrpSpPr>
                  <p:cNvPr id="57" name="Group 223">
                    <a:extLst>
                      <a:ext uri="{FF2B5EF4-FFF2-40B4-BE49-F238E27FC236}">
                        <a16:creationId xmlns:a16="http://schemas.microsoft.com/office/drawing/2014/main" id="{A6BF53FA-CB17-4C19-9888-9AC8F28BE8C4}"/>
                      </a:ext>
                    </a:extLst>
                  </p:cNvPr>
                  <p:cNvGrpSpPr/>
                  <p:nvPr/>
                </p:nvGrpSpPr>
                <p:grpSpPr>
                  <a:xfrm>
                    <a:off x="10924674" y="6204939"/>
                    <a:ext cx="676584" cy="420187"/>
                    <a:chOff x="10924674" y="6204939"/>
                    <a:chExt cx="676584" cy="420187"/>
                  </a:xfrm>
                </p:grpSpPr>
                <p:grpSp>
                  <p:nvGrpSpPr>
                    <p:cNvPr id="59" name="Group 225">
                      <a:extLst>
                        <a:ext uri="{FF2B5EF4-FFF2-40B4-BE49-F238E27FC236}">
                          <a16:creationId xmlns:a16="http://schemas.microsoft.com/office/drawing/2014/main" id="{DBB8B8C2-2C3E-468A-A83A-008858B1034C}"/>
                        </a:ext>
                      </a:extLst>
                    </p:cNvPr>
                    <p:cNvGrpSpPr/>
                    <p:nvPr/>
                  </p:nvGrpSpPr>
                  <p:grpSpPr>
                    <a:xfrm>
                      <a:off x="10924674" y="6204939"/>
                      <a:ext cx="676584" cy="406447"/>
                      <a:chOff x="15402433" y="3770727"/>
                      <a:chExt cx="3379343" cy="2030084"/>
                    </a:xfrm>
                  </p:grpSpPr>
                  <p:sp>
                    <p:nvSpPr>
                      <p:cNvPr id="61" name="Round Same Side Corner Rectangle 211">
                        <a:extLst>
                          <a:ext uri="{FF2B5EF4-FFF2-40B4-BE49-F238E27FC236}">
                            <a16:creationId xmlns:a16="http://schemas.microsoft.com/office/drawing/2014/main" id="{56A8BCBC-B6E3-4F7B-9300-A00FBE1CC812}"/>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2" name="Rectangle 228">
                        <a:extLst>
                          <a:ext uri="{FF2B5EF4-FFF2-40B4-BE49-F238E27FC236}">
                            <a16:creationId xmlns:a16="http://schemas.microsoft.com/office/drawing/2014/main" id="{E9BBF885-60C2-45AD-9860-F235F4C37732}"/>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sp>
                  <p:nvSpPr>
                    <p:cNvPr id="60" name="Round Same Side Corner Rectangle 210">
                      <a:extLst>
                        <a:ext uri="{FF2B5EF4-FFF2-40B4-BE49-F238E27FC236}">
                          <a16:creationId xmlns:a16="http://schemas.microsoft.com/office/drawing/2014/main" id="{43EE36E8-77C6-49E3-81B8-D368CC9CB59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sp>
                <p:nvSpPr>
                  <p:cNvPr id="58" name="Round Same Side Corner Rectangle 139">
                    <a:extLst>
                      <a:ext uri="{FF2B5EF4-FFF2-40B4-BE49-F238E27FC236}">
                        <a16:creationId xmlns:a16="http://schemas.microsoft.com/office/drawing/2014/main" id="{E9D382F7-DBDB-4021-A2A9-64AFFB34F20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grpSp>
              <p:nvGrpSpPr>
                <p:cNvPr id="48" name="Group 214">
                  <a:extLst>
                    <a:ext uri="{FF2B5EF4-FFF2-40B4-BE49-F238E27FC236}">
                      <a16:creationId xmlns:a16="http://schemas.microsoft.com/office/drawing/2014/main" id="{A76879AE-F011-4DBC-B09C-444462AC789C}"/>
                    </a:ext>
                  </a:extLst>
                </p:cNvPr>
                <p:cNvGrpSpPr/>
                <p:nvPr/>
              </p:nvGrpSpPr>
              <p:grpSpPr>
                <a:xfrm>
                  <a:off x="-571796" y="3917872"/>
                  <a:ext cx="588901" cy="343249"/>
                  <a:chOff x="11780774" y="6292409"/>
                  <a:chExt cx="518383" cy="373899"/>
                </a:xfrm>
              </p:grpSpPr>
              <p:sp>
                <p:nvSpPr>
                  <p:cNvPr id="49" name="Rectangle 215">
                    <a:extLst>
                      <a:ext uri="{FF2B5EF4-FFF2-40B4-BE49-F238E27FC236}">
                        <a16:creationId xmlns:a16="http://schemas.microsoft.com/office/drawing/2014/main" id="{AC3638F2-E3E2-40B8-8AAF-03BE293B30B8}"/>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Rectangle 216">
                    <a:extLst>
                      <a:ext uri="{FF2B5EF4-FFF2-40B4-BE49-F238E27FC236}">
                        <a16:creationId xmlns:a16="http://schemas.microsoft.com/office/drawing/2014/main" id="{EB551ABD-3DF8-4839-90E6-FE7E63A491A6}"/>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1" name="Rectangle 217">
                    <a:extLst>
                      <a:ext uri="{FF2B5EF4-FFF2-40B4-BE49-F238E27FC236}">
                        <a16:creationId xmlns:a16="http://schemas.microsoft.com/office/drawing/2014/main" id="{C2597F7D-88ED-4151-98D4-535B766304ED}"/>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2" name="Rectangle 218">
                    <a:extLst>
                      <a:ext uri="{FF2B5EF4-FFF2-40B4-BE49-F238E27FC236}">
                        <a16:creationId xmlns:a16="http://schemas.microsoft.com/office/drawing/2014/main" id="{F0214318-AFFD-4876-96C8-04A844B50735}"/>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Rounded Rectangle 203">
                    <a:extLst>
                      <a:ext uri="{FF2B5EF4-FFF2-40B4-BE49-F238E27FC236}">
                        <a16:creationId xmlns:a16="http://schemas.microsoft.com/office/drawing/2014/main" id="{A1FB036A-B34E-4E63-9FA1-55436756B00B}"/>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4" name="Rounded Rectangle 204">
                    <a:extLst>
                      <a:ext uri="{FF2B5EF4-FFF2-40B4-BE49-F238E27FC236}">
                        <a16:creationId xmlns:a16="http://schemas.microsoft.com/office/drawing/2014/main" id="{7FA0C1F4-2E0A-4289-B7DF-EA557C38784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5" name="Rounded Rectangle 205">
                    <a:extLst>
                      <a:ext uri="{FF2B5EF4-FFF2-40B4-BE49-F238E27FC236}">
                        <a16:creationId xmlns:a16="http://schemas.microsoft.com/office/drawing/2014/main" id="{41056692-6F08-4811-A7D4-D5298B47E12F}"/>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grpSp>
          <p:grpSp>
            <p:nvGrpSpPr>
              <p:cNvPr id="15" name="Group 181">
                <a:extLst>
                  <a:ext uri="{FF2B5EF4-FFF2-40B4-BE49-F238E27FC236}">
                    <a16:creationId xmlns:a16="http://schemas.microsoft.com/office/drawing/2014/main" id="{4B912D33-A87F-4A9A-A586-A4E8998D42A3}"/>
                  </a:ext>
                </a:extLst>
              </p:cNvPr>
              <p:cNvGrpSpPr/>
              <p:nvPr/>
            </p:nvGrpSpPr>
            <p:grpSpPr>
              <a:xfrm>
                <a:off x="959876" y="3055549"/>
                <a:ext cx="217476" cy="328226"/>
                <a:chOff x="-296232" y="3492549"/>
                <a:chExt cx="211588" cy="319338"/>
              </a:xfrm>
            </p:grpSpPr>
            <p:sp>
              <p:nvSpPr>
                <p:cNvPr id="37" name="Rounded Rectangle 182">
                  <a:extLst>
                    <a:ext uri="{FF2B5EF4-FFF2-40B4-BE49-F238E27FC236}">
                      <a16:creationId xmlns:a16="http://schemas.microsoft.com/office/drawing/2014/main" id="{7F7B1F24-1AB9-4EF9-A5D9-78397D27D861}"/>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8" name="Oval 204">
                  <a:extLst>
                    <a:ext uri="{FF2B5EF4-FFF2-40B4-BE49-F238E27FC236}">
                      <a16:creationId xmlns:a16="http://schemas.microsoft.com/office/drawing/2014/main" id="{A1364EE3-E755-4D79-A0C5-601D92DCB93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Rounded Rectangle 184">
                  <a:extLst>
                    <a:ext uri="{FF2B5EF4-FFF2-40B4-BE49-F238E27FC236}">
                      <a16:creationId xmlns:a16="http://schemas.microsoft.com/office/drawing/2014/main" id="{464AA10A-CD28-4556-B96C-0BFF87EC212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0" name="Group 206">
                  <a:extLst>
                    <a:ext uri="{FF2B5EF4-FFF2-40B4-BE49-F238E27FC236}">
                      <a16:creationId xmlns:a16="http://schemas.microsoft.com/office/drawing/2014/main" id="{9201273C-F162-48BE-8E54-1FE862E38764}"/>
                    </a:ext>
                  </a:extLst>
                </p:cNvPr>
                <p:cNvGrpSpPr/>
                <p:nvPr/>
              </p:nvGrpSpPr>
              <p:grpSpPr>
                <a:xfrm>
                  <a:off x="-267082" y="3531358"/>
                  <a:ext cx="152122" cy="225695"/>
                  <a:chOff x="11279466" y="5630123"/>
                  <a:chExt cx="137117" cy="225695"/>
                </a:xfrm>
              </p:grpSpPr>
              <p:sp>
                <p:nvSpPr>
                  <p:cNvPr id="41" name="Rectangle 207">
                    <a:extLst>
                      <a:ext uri="{FF2B5EF4-FFF2-40B4-BE49-F238E27FC236}">
                        <a16:creationId xmlns:a16="http://schemas.microsoft.com/office/drawing/2014/main" id="{05DBBA05-ED23-46A6-8094-3AE44F18628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42" name="Rectangle 208">
                    <a:extLst>
                      <a:ext uri="{FF2B5EF4-FFF2-40B4-BE49-F238E27FC236}">
                        <a16:creationId xmlns:a16="http://schemas.microsoft.com/office/drawing/2014/main" id="{E6D44E76-E1EC-4FC4-8C2D-D5EDF993909A}"/>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43" name="Rounded Rectangle 195">
                    <a:extLst>
                      <a:ext uri="{FF2B5EF4-FFF2-40B4-BE49-F238E27FC236}">
                        <a16:creationId xmlns:a16="http://schemas.microsoft.com/office/drawing/2014/main" id="{4E9056EC-51FC-4BFA-B206-4EE7D8C5BE8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44" name="Rounded Rectangle 196">
                    <a:extLst>
                      <a:ext uri="{FF2B5EF4-FFF2-40B4-BE49-F238E27FC236}">
                        <a16:creationId xmlns:a16="http://schemas.microsoft.com/office/drawing/2014/main" id="{9A265F05-0FB2-4031-8015-84D50AA75C61}"/>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45" name="Rounded Rectangle 197">
                    <a:extLst>
                      <a:ext uri="{FF2B5EF4-FFF2-40B4-BE49-F238E27FC236}">
                        <a16:creationId xmlns:a16="http://schemas.microsoft.com/office/drawing/2014/main" id="{6DBD834B-0883-46C8-8FAB-E142FC87F765}"/>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46" name="Rounded Rectangle 198">
                    <a:extLst>
                      <a:ext uri="{FF2B5EF4-FFF2-40B4-BE49-F238E27FC236}">
                        <a16:creationId xmlns:a16="http://schemas.microsoft.com/office/drawing/2014/main" id="{0602E6D7-DA9E-4172-9E97-A4AC4463DCC9}"/>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grpSp>
          <p:grpSp>
            <p:nvGrpSpPr>
              <p:cNvPr id="16" name="Group 182">
                <a:extLst>
                  <a:ext uri="{FF2B5EF4-FFF2-40B4-BE49-F238E27FC236}">
                    <a16:creationId xmlns:a16="http://schemas.microsoft.com/office/drawing/2014/main" id="{1F17619B-9559-4716-A3FC-F474E742B28E}"/>
                  </a:ext>
                </a:extLst>
              </p:cNvPr>
              <p:cNvGrpSpPr/>
              <p:nvPr/>
            </p:nvGrpSpPr>
            <p:grpSpPr>
              <a:xfrm>
                <a:off x="505834" y="3069727"/>
                <a:ext cx="408640" cy="294744"/>
                <a:chOff x="505834" y="3069727"/>
                <a:chExt cx="408640" cy="294744"/>
              </a:xfrm>
            </p:grpSpPr>
            <p:sp>
              <p:nvSpPr>
                <p:cNvPr id="30" name="Rectangle 196">
                  <a:extLst>
                    <a:ext uri="{FF2B5EF4-FFF2-40B4-BE49-F238E27FC236}">
                      <a16:creationId xmlns:a16="http://schemas.microsoft.com/office/drawing/2014/main" id="{A47B909D-4C58-4FCA-8626-135057361EED}"/>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1" name="Rectangle 197">
                  <a:extLst>
                    <a:ext uri="{FF2B5EF4-FFF2-40B4-BE49-F238E27FC236}">
                      <a16:creationId xmlns:a16="http://schemas.microsoft.com/office/drawing/2014/main" id="{DD1808C1-1D38-46F7-8B91-4BF1C9FDFADF}"/>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2" name="Rectangle 198">
                  <a:extLst>
                    <a:ext uri="{FF2B5EF4-FFF2-40B4-BE49-F238E27FC236}">
                      <a16:creationId xmlns:a16="http://schemas.microsoft.com/office/drawing/2014/main" id="{69F0F488-2488-4372-8B45-FEC87BD8843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3" name="Rectangle 199">
                  <a:extLst>
                    <a:ext uri="{FF2B5EF4-FFF2-40B4-BE49-F238E27FC236}">
                      <a16:creationId xmlns:a16="http://schemas.microsoft.com/office/drawing/2014/main" id="{5B45C701-5BDC-4DE7-99F7-CADFB9D95FB6}"/>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4" name="Rounded Rectangle 176">
                  <a:extLst>
                    <a:ext uri="{FF2B5EF4-FFF2-40B4-BE49-F238E27FC236}">
                      <a16:creationId xmlns:a16="http://schemas.microsoft.com/office/drawing/2014/main" id="{C10F38F3-3D4E-4A03-B085-72BFA3E53AE7}"/>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5" name="Rounded Rectangle 177">
                  <a:extLst>
                    <a:ext uri="{FF2B5EF4-FFF2-40B4-BE49-F238E27FC236}">
                      <a16:creationId xmlns:a16="http://schemas.microsoft.com/office/drawing/2014/main" id="{44AA8595-13FE-452E-B4F6-DAEA065DC40C}"/>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6" name="Rounded Rectangle 178">
                  <a:extLst>
                    <a:ext uri="{FF2B5EF4-FFF2-40B4-BE49-F238E27FC236}">
                      <a16:creationId xmlns:a16="http://schemas.microsoft.com/office/drawing/2014/main" id="{7A782176-F0F9-432A-A45C-D11F29D2EA06}"/>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sp>
            <p:nvSpPr>
              <p:cNvPr id="17" name="Freeform 179">
                <a:extLst>
                  <a:ext uri="{FF2B5EF4-FFF2-40B4-BE49-F238E27FC236}">
                    <a16:creationId xmlns:a16="http://schemas.microsoft.com/office/drawing/2014/main" id="{DA6F4EC0-2917-451F-9A81-DEF3A6DDBF1E}"/>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nvGrpSpPr>
              <p:cNvPr id="18" name="Group 184">
                <a:extLst>
                  <a:ext uri="{FF2B5EF4-FFF2-40B4-BE49-F238E27FC236}">
                    <a16:creationId xmlns:a16="http://schemas.microsoft.com/office/drawing/2014/main" id="{F0E32520-DEA1-48D4-8C1B-B175D3ECA2F2}"/>
                  </a:ext>
                </a:extLst>
              </p:cNvPr>
              <p:cNvGrpSpPr/>
              <p:nvPr/>
            </p:nvGrpSpPr>
            <p:grpSpPr>
              <a:xfrm>
                <a:off x="501923" y="3414781"/>
                <a:ext cx="268776" cy="244565"/>
                <a:chOff x="501923" y="3414781"/>
                <a:chExt cx="268776" cy="244565"/>
              </a:xfrm>
            </p:grpSpPr>
            <p:sp>
              <p:nvSpPr>
                <p:cNvPr id="19" name="Rounded Rectangle 182">
                  <a:extLst>
                    <a:ext uri="{FF2B5EF4-FFF2-40B4-BE49-F238E27FC236}">
                      <a16:creationId xmlns:a16="http://schemas.microsoft.com/office/drawing/2014/main" id="{D3381A17-A184-43CD-B987-B8B491DAF0D4}"/>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0" name="Oval 186">
                  <a:extLst>
                    <a:ext uri="{FF2B5EF4-FFF2-40B4-BE49-F238E27FC236}">
                      <a16:creationId xmlns:a16="http://schemas.microsoft.com/office/drawing/2014/main" id="{2861811A-7C92-4558-9B38-904BB677E168}"/>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Rounded Rectangle 184">
                  <a:extLst>
                    <a:ext uri="{FF2B5EF4-FFF2-40B4-BE49-F238E27FC236}">
                      <a16:creationId xmlns:a16="http://schemas.microsoft.com/office/drawing/2014/main" id="{14AC31CE-125B-4F8E-90CE-3B84422DF8DC}"/>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2" name="Group 188">
                  <a:extLst>
                    <a:ext uri="{FF2B5EF4-FFF2-40B4-BE49-F238E27FC236}">
                      <a16:creationId xmlns:a16="http://schemas.microsoft.com/office/drawing/2014/main" id="{6E415D6E-95FC-454F-A2D6-D7D4E75E9B43}"/>
                    </a:ext>
                  </a:extLst>
                </p:cNvPr>
                <p:cNvGrpSpPr/>
                <p:nvPr/>
              </p:nvGrpSpPr>
              <p:grpSpPr>
                <a:xfrm>
                  <a:off x="518311" y="3459175"/>
                  <a:ext cx="235999" cy="157484"/>
                  <a:chOff x="505834" y="3069727"/>
                  <a:chExt cx="408640" cy="294744"/>
                </a:xfrm>
              </p:grpSpPr>
              <p:sp>
                <p:nvSpPr>
                  <p:cNvPr id="23" name="Rectangle 189">
                    <a:extLst>
                      <a:ext uri="{FF2B5EF4-FFF2-40B4-BE49-F238E27FC236}">
                        <a16:creationId xmlns:a16="http://schemas.microsoft.com/office/drawing/2014/main" id="{F59CDB3B-D4BC-49C1-9CB6-AEAB88BA48ED}"/>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4" name="Rectangle 190">
                    <a:extLst>
                      <a:ext uri="{FF2B5EF4-FFF2-40B4-BE49-F238E27FC236}">
                        <a16:creationId xmlns:a16="http://schemas.microsoft.com/office/drawing/2014/main" id="{DEF42075-E2B1-4FB7-A7A4-D74C335A9E8A}"/>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5" name="Rectangle 191">
                    <a:extLst>
                      <a:ext uri="{FF2B5EF4-FFF2-40B4-BE49-F238E27FC236}">
                        <a16:creationId xmlns:a16="http://schemas.microsoft.com/office/drawing/2014/main" id="{7DABB3F9-960F-40A8-9CCF-44871880A148}"/>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6" name="Rectangle 192">
                    <a:extLst>
                      <a:ext uri="{FF2B5EF4-FFF2-40B4-BE49-F238E27FC236}">
                        <a16:creationId xmlns:a16="http://schemas.microsoft.com/office/drawing/2014/main" id="{5203C261-7194-4736-A3C8-44B59F7FF5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7" name="Rounded Rectangle 176">
                    <a:extLst>
                      <a:ext uri="{FF2B5EF4-FFF2-40B4-BE49-F238E27FC236}">
                        <a16:creationId xmlns:a16="http://schemas.microsoft.com/office/drawing/2014/main" id="{532F0D8F-DA5F-4EF3-B8C9-221149B4FCDB}"/>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8" name="Rounded Rectangle 177">
                    <a:extLst>
                      <a:ext uri="{FF2B5EF4-FFF2-40B4-BE49-F238E27FC236}">
                        <a16:creationId xmlns:a16="http://schemas.microsoft.com/office/drawing/2014/main" id="{FEE0F7EF-C2FE-4EBB-988C-D40608C246E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9" name="Rounded Rectangle 178">
                    <a:extLst>
                      <a:ext uri="{FF2B5EF4-FFF2-40B4-BE49-F238E27FC236}">
                        <a16:creationId xmlns:a16="http://schemas.microsoft.com/office/drawing/2014/main" id="{AE4FF30C-595C-40B9-9860-FCC6523C8FBB}"/>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grpSp>
          </p:grpSp>
        </p:grpSp>
      </p:grpSp>
      <p:sp>
        <p:nvSpPr>
          <p:cNvPr id="72" name="TextBox 239">
            <a:extLst>
              <a:ext uri="{FF2B5EF4-FFF2-40B4-BE49-F238E27FC236}">
                <a16:creationId xmlns:a16="http://schemas.microsoft.com/office/drawing/2014/main" id="{7660A526-F2B8-4DCF-AA11-2D22EF97C4E9}"/>
              </a:ext>
            </a:extLst>
          </p:cNvPr>
          <p:cNvSpPr txBox="1"/>
          <p:nvPr/>
        </p:nvSpPr>
        <p:spPr>
          <a:xfrm>
            <a:off x="152309" y="3441145"/>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 (unstructured)</a:t>
            </a:r>
          </a:p>
        </p:txBody>
      </p:sp>
      <p:grpSp>
        <p:nvGrpSpPr>
          <p:cNvPr id="73" name="Group 240">
            <a:extLst>
              <a:ext uri="{FF2B5EF4-FFF2-40B4-BE49-F238E27FC236}">
                <a16:creationId xmlns:a16="http://schemas.microsoft.com/office/drawing/2014/main" id="{8A593B14-FB46-4B16-94C7-371B10BD3204}"/>
              </a:ext>
            </a:extLst>
          </p:cNvPr>
          <p:cNvGrpSpPr/>
          <p:nvPr/>
        </p:nvGrpSpPr>
        <p:grpSpPr>
          <a:xfrm>
            <a:off x="323237" y="3075398"/>
            <a:ext cx="1162794" cy="318190"/>
            <a:chOff x="149010" y="2104220"/>
            <a:chExt cx="1139936" cy="311980"/>
          </a:xfrm>
        </p:grpSpPr>
        <p:pic>
          <p:nvPicPr>
            <p:cNvPr id="74" name="Graphic 241">
              <a:extLst>
                <a:ext uri="{FF2B5EF4-FFF2-40B4-BE49-F238E27FC236}">
                  <a16:creationId xmlns:a16="http://schemas.microsoft.com/office/drawing/2014/main" id="{017DD930-E20B-4E27-BE61-7AE10484C8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010" y="2124261"/>
              <a:ext cx="271899" cy="271899"/>
            </a:xfrm>
            <a:prstGeom prst="rect">
              <a:avLst/>
            </a:prstGeom>
          </p:spPr>
        </p:pic>
        <p:sp>
          <p:nvSpPr>
            <p:cNvPr id="75" name="Freeform: Shape 242">
              <a:extLst>
                <a:ext uri="{FF2B5EF4-FFF2-40B4-BE49-F238E27FC236}">
                  <a16:creationId xmlns:a16="http://schemas.microsoft.com/office/drawing/2014/main" id="{6AB1DDB5-6D02-4B84-B0B4-E46B30DCC8DA}"/>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353535"/>
                  </a:solidFill>
                  <a:effectLst/>
                  <a:uLnTx/>
                  <a:uFillTx/>
                  <a:latin typeface="Segoe UI Semilight"/>
                  <a:ea typeface="+mn-ea"/>
                  <a:cs typeface="+mn-cs"/>
                </a:rPr>
                <a:t>r</a:t>
              </a:r>
            </a:p>
          </p:txBody>
        </p:sp>
        <p:pic>
          <p:nvPicPr>
            <p:cNvPr id="76" name="Picture 243">
              <a:extLst>
                <a:ext uri="{FF2B5EF4-FFF2-40B4-BE49-F238E27FC236}">
                  <a16:creationId xmlns:a16="http://schemas.microsoft.com/office/drawing/2014/main" id="{47C5D550-4B86-4B39-A99E-C66D4A5DE8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cxnSp>
        <p:nvCxnSpPr>
          <p:cNvPr id="77" name="Straight Connector 46">
            <a:extLst>
              <a:ext uri="{FF2B5EF4-FFF2-40B4-BE49-F238E27FC236}">
                <a16:creationId xmlns:a16="http://schemas.microsoft.com/office/drawing/2014/main" id="{5675340F-7F53-4CC9-80F1-F648FFFD5B1E}"/>
              </a:ext>
            </a:extLst>
          </p:cNvPr>
          <p:cNvCxnSpPr>
            <a:cxnSpLocks/>
          </p:cNvCxnSpPr>
          <p:nvPr/>
        </p:nvCxnSpPr>
        <p:spPr>
          <a:xfrm>
            <a:off x="1653029" y="1431474"/>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285">
            <a:extLst>
              <a:ext uri="{FF2B5EF4-FFF2-40B4-BE49-F238E27FC236}">
                <a16:creationId xmlns:a16="http://schemas.microsoft.com/office/drawing/2014/main" id="{B53AF253-0AC9-4073-BB2E-66F684A56AD1}"/>
              </a:ext>
            </a:extLst>
          </p:cNvPr>
          <p:cNvCxnSpPr>
            <a:cxnSpLocks/>
          </p:cNvCxnSpPr>
          <p:nvPr/>
        </p:nvCxnSpPr>
        <p:spPr>
          <a:xfrm>
            <a:off x="1508650" y="5573485"/>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297">
            <a:extLst>
              <a:ext uri="{FF2B5EF4-FFF2-40B4-BE49-F238E27FC236}">
                <a16:creationId xmlns:a16="http://schemas.microsoft.com/office/drawing/2014/main" id="{78302229-B5BA-4DF1-92C7-0838A1E7C5E3}"/>
              </a:ext>
            </a:extLst>
          </p:cNvPr>
          <p:cNvCxnSpPr>
            <a:cxnSpLocks/>
          </p:cNvCxnSpPr>
          <p:nvPr/>
        </p:nvCxnSpPr>
        <p:spPr>
          <a:xfrm>
            <a:off x="10740655" y="1477099"/>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298">
            <a:extLst>
              <a:ext uri="{FF2B5EF4-FFF2-40B4-BE49-F238E27FC236}">
                <a16:creationId xmlns:a16="http://schemas.microsoft.com/office/drawing/2014/main" id="{DB0461ED-5BF0-4F25-A900-548916047523}"/>
              </a:ext>
            </a:extLst>
          </p:cNvPr>
          <p:cNvCxnSpPr>
            <a:cxnSpLocks/>
          </p:cNvCxnSpPr>
          <p:nvPr/>
        </p:nvCxnSpPr>
        <p:spPr>
          <a:xfrm>
            <a:off x="10733776" y="147709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299">
            <a:extLst>
              <a:ext uri="{FF2B5EF4-FFF2-40B4-BE49-F238E27FC236}">
                <a16:creationId xmlns:a16="http://schemas.microsoft.com/office/drawing/2014/main" id="{48E36CE5-D7F3-4DAC-AD3D-7028C959D973}"/>
              </a:ext>
            </a:extLst>
          </p:cNvPr>
          <p:cNvCxnSpPr>
            <a:cxnSpLocks/>
          </p:cNvCxnSpPr>
          <p:nvPr/>
        </p:nvCxnSpPr>
        <p:spPr>
          <a:xfrm>
            <a:off x="10740651" y="5612235"/>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14">
            <a:extLst>
              <a:ext uri="{FF2B5EF4-FFF2-40B4-BE49-F238E27FC236}">
                <a16:creationId xmlns:a16="http://schemas.microsoft.com/office/drawing/2014/main" id="{3C5A445D-FDB2-4558-8FD6-68E23AA1990D}"/>
              </a:ext>
            </a:extLst>
          </p:cNvPr>
          <p:cNvSpPr/>
          <p:nvPr/>
        </p:nvSpPr>
        <p:spPr bwMode="auto">
          <a:xfrm>
            <a:off x="3415221" y="2381249"/>
            <a:ext cx="1274647" cy="1296451"/>
          </a:xfrm>
          <a:prstGeom prst="roundRect">
            <a:avLst>
              <a:gd name="adj" fmla="val 8413"/>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TextBox 302">
            <a:extLst>
              <a:ext uri="{FF2B5EF4-FFF2-40B4-BE49-F238E27FC236}">
                <a16:creationId xmlns:a16="http://schemas.microsoft.com/office/drawing/2014/main" id="{C25DC27F-5E99-414C-A2EC-5E9C5E5202FC}"/>
              </a:ext>
            </a:extLst>
          </p:cNvPr>
          <p:cNvSpPr txBox="1"/>
          <p:nvPr/>
        </p:nvSpPr>
        <p:spPr>
          <a:xfrm>
            <a:off x="3248553" y="1965910"/>
            <a:ext cx="1581126"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  Ingest storage</a:t>
            </a:r>
          </a:p>
        </p:txBody>
      </p:sp>
      <p:grpSp>
        <p:nvGrpSpPr>
          <p:cNvPr id="84" name="Group 13">
            <a:extLst>
              <a:ext uri="{FF2B5EF4-FFF2-40B4-BE49-F238E27FC236}">
                <a16:creationId xmlns:a16="http://schemas.microsoft.com/office/drawing/2014/main" id="{7A15A87C-4795-4965-9C0F-C0D3B2D35703}"/>
              </a:ext>
            </a:extLst>
          </p:cNvPr>
          <p:cNvGrpSpPr/>
          <p:nvPr/>
        </p:nvGrpSpPr>
        <p:grpSpPr>
          <a:xfrm>
            <a:off x="3442452" y="2676884"/>
            <a:ext cx="1250053" cy="920946"/>
            <a:chOff x="1798306" y="3566206"/>
            <a:chExt cx="1250053" cy="920946"/>
          </a:xfrm>
        </p:grpSpPr>
        <p:sp>
          <p:nvSpPr>
            <p:cNvPr id="85" name="TextBox 7">
              <a:extLst>
                <a:ext uri="{FF2B5EF4-FFF2-40B4-BE49-F238E27FC236}">
                  <a16:creationId xmlns:a16="http://schemas.microsoft.com/office/drawing/2014/main" id="{AB085817-5FBB-493C-A5C7-E08F0F802D3F}"/>
                </a:ext>
              </a:extLst>
            </p:cNvPr>
            <p:cNvSpPr txBox="1"/>
            <p:nvPr/>
          </p:nvSpPr>
          <p:spPr>
            <a:xfrm>
              <a:off x="1798306" y="4117820"/>
              <a:ext cx="1250053"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br>
                <a:rPr kumimoji="0" lang="en-US" sz="900" b="0" i="0" u="none" strike="noStrike" kern="0" cap="none" spc="0"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Store</a:t>
              </a:r>
            </a:p>
          </p:txBody>
        </p:sp>
        <p:pic>
          <p:nvPicPr>
            <p:cNvPr id="86" name="Picture 40">
              <a:extLst>
                <a:ext uri="{FF2B5EF4-FFF2-40B4-BE49-F238E27FC236}">
                  <a16:creationId xmlns:a16="http://schemas.microsoft.com/office/drawing/2014/main" id="{A02BE89C-D7DF-4F90-AA8E-BBE3F6123526}"/>
                </a:ext>
              </a:extLst>
            </p:cNvPr>
            <p:cNvPicPr>
              <a:picLocks noChangeAspect="1"/>
            </p:cNvPicPr>
            <p:nvPr/>
          </p:nvPicPr>
          <p:blipFill>
            <a:blip r:embed="rId7"/>
            <a:stretch>
              <a:fillRect/>
            </a:stretch>
          </p:blipFill>
          <p:spPr>
            <a:xfrm>
              <a:off x="2193281" y="3566206"/>
              <a:ext cx="474405" cy="474405"/>
            </a:xfrm>
            <a:prstGeom prst="rect">
              <a:avLst/>
            </a:prstGeom>
          </p:spPr>
        </p:pic>
      </p:grpSp>
      <p:sp>
        <p:nvSpPr>
          <p:cNvPr id="87" name="TextBox 274">
            <a:extLst>
              <a:ext uri="{FF2B5EF4-FFF2-40B4-BE49-F238E27FC236}">
                <a16:creationId xmlns:a16="http://schemas.microsoft.com/office/drawing/2014/main" id="{0557E165-7882-44C8-9374-6444FF1B8A3B}"/>
              </a:ext>
            </a:extLst>
          </p:cNvPr>
          <p:cNvSpPr txBox="1"/>
          <p:nvPr/>
        </p:nvSpPr>
        <p:spPr>
          <a:xfrm>
            <a:off x="1374539" y="1189027"/>
            <a:ext cx="1839231"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  Data loading</a:t>
            </a:r>
          </a:p>
        </p:txBody>
      </p:sp>
      <p:sp>
        <p:nvSpPr>
          <p:cNvPr id="88" name="Rectangle: Rounded Corners 277">
            <a:extLst>
              <a:ext uri="{FF2B5EF4-FFF2-40B4-BE49-F238E27FC236}">
                <a16:creationId xmlns:a16="http://schemas.microsoft.com/office/drawing/2014/main" id="{07DEF94F-53DB-4E33-9551-C779602C55C2}"/>
              </a:ext>
            </a:extLst>
          </p:cNvPr>
          <p:cNvSpPr/>
          <p:nvPr/>
        </p:nvSpPr>
        <p:spPr bwMode="auto">
          <a:xfrm>
            <a:off x="2032190" y="1611312"/>
            <a:ext cx="880009" cy="114300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9" name="Group 279">
            <a:extLst>
              <a:ext uri="{FF2B5EF4-FFF2-40B4-BE49-F238E27FC236}">
                <a16:creationId xmlns:a16="http://schemas.microsoft.com/office/drawing/2014/main" id="{6F32FEB3-E6C9-4EFC-8DA4-C3EC2E4B70E5}"/>
              </a:ext>
            </a:extLst>
          </p:cNvPr>
          <p:cNvGrpSpPr/>
          <p:nvPr/>
        </p:nvGrpSpPr>
        <p:grpSpPr>
          <a:xfrm>
            <a:off x="2050688" y="1725138"/>
            <a:ext cx="843652" cy="912994"/>
            <a:chOff x="2526373" y="6704837"/>
            <a:chExt cx="843652" cy="912994"/>
          </a:xfrm>
        </p:grpSpPr>
        <p:sp>
          <p:nvSpPr>
            <p:cNvPr id="90" name="TextBox 280">
              <a:extLst>
                <a:ext uri="{FF2B5EF4-FFF2-40B4-BE49-F238E27FC236}">
                  <a16:creationId xmlns:a16="http://schemas.microsoft.com/office/drawing/2014/main" id="{FA1E0D3C-3D0F-4597-A03E-2999E6A57D41}"/>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pic>
          <p:nvPicPr>
            <p:cNvPr id="91" name="Picture 289">
              <a:extLst>
                <a:ext uri="{FF2B5EF4-FFF2-40B4-BE49-F238E27FC236}">
                  <a16:creationId xmlns:a16="http://schemas.microsoft.com/office/drawing/2014/main" id="{789D9F8C-CF97-41B9-B174-90BD2BADF2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cxnSp>
        <p:nvCxnSpPr>
          <p:cNvPr id="92" name="Connector: Elbow 323">
            <a:extLst>
              <a:ext uri="{FF2B5EF4-FFF2-40B4-BE49-F238E27FC236}">
                <a16:creationId xmlns:a16="http://schemas.microsoft.com/office/drawing/2014/main" id="{340A3D25-6506-4276-BF58-43F150379FB5}"/>
              </a:ext>
            </a:extLst>
          </p:cNvPr>
          <p:cNvCxnSpPr>
            <a:cxnSpLocks/>
            <a:stCxn id="88" idx="2"/>
            <a:endCxn id="82" idx="1"/>
          </p:cNvCxnSpPr>
          <p:nvPr/>
        </p:nvCxnSpPr>
        <p:spPr>
          <a:xfrm rot="16200000" flipH="1">
            <a:off x="2806127" y="2420380"/>
            <a:ext cx="275163" cy="943026"/>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366">
            <a:extLst>
              <a:ext uri="{FF2B5EF4-FFF2-40B4-BE49-F238E27FC236}">
                <a16:creationId xmlns:a16="http://schemas.microsoft.com/office/drawing/2014/main" id="{C223421C-804E-4B25-B4D2-B9C9E4A6D9B9}"/>
              </a:ext>
            </a:extLst>
          </p:cNvPr>
          <p:cNvCxnSpPr>
            <a:cxnSpLocks/>
          </p:cNvCxnSpPr>
          <p:nvPr/>
        </p:nvCxnSpPr>
        <p:spPr>
          <a:xfrm>
            <a:off x="1508650" y="1431474"/>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Connector: Elbow 368">
            <a:extLst>
              <a:ext uri="{FF2B5EF4-FFF2-40B4-BE49-F238E27FC236}">
                <a16:creationId xmlns:a16="http://schemas.microsoft.com/office/drawing/2014/main" id="{C6D5BC92-34C5-40E0-8785-76B2B1F9B539}"/>
              </a:ext>
            </a:extLst>
          </p:cNvPr>
          <p:cNvCxnSpPr>
            <a:cxnSpLocks/>
            <a:stCxn id="72" idx="3"/>
            <a:endCxn id="88" idx="1"/>
          </p:cNvCxnSpPr>
          <p:nvPr/>
        </p:nvCxnSpPr>
        <p:spPr>
          <a:xfrm flipV="1">
            <a:off x="1656959" y="2182812"/>
            <a:ext cx="375231" cy="1445756"/>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Rectangle 107">
            <a:extLst>
              <a:ext uri="{FF2B5EF4-FFF2-40B4-BE49-F238E27FC236}">
                <a16:creationId xmlns:a16="http://schemas.microsoft.com/office/drawing/2014/main" id="{DA9CBC2D-C27B-4142-ABEB-06A8F625581B}"/>
              </a:ext>
            </a:extLst>
          </p:cNvPr>
          <p:cNvSpPr/>
          <p:nvPr/>
        </p:nvSpPr>
        <p:spPr>
          <a:xfrm>
            <a:off x="2188322" y="3112444"/>
            <a:ext cx="1213283"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into data lake on a schedule</a:t>
            </a:r>
          </a:p>
        </p:txBody>
      </p:sp>
      <p:grpSp>
        <p:nvGrpSpPr>
          <p:cNvPr id="96" name="Group 93">
            <a:extLst>
              <a:ext uri="{FF2B5EF4-FFF2-40B4-BE49-F238E27FC236}">
                <a16:creationId xmlns:a16="http://schemas.microsoft.com/office/drawing/2014/main" id="{37E43A34-D0E0-416A-BEA0-A792D586C0A8}"/>
              </a:ext>
            </a:extLst>
          </p:cNvPr>
          <p:cNvGrpSpPr/>
          <p:nvPr/>
        </p:nvGrpSpPr>
        <p:grpSpPr>
          <a:xfrm>
            <a:off x="3463546" y="4781172"/>
            <a:ext cx="860844" cy="927048"/>
            <a:chOff x="4194331" y="3599884"/>
            <a:chExt cx="860844" cy="927048"/>
          </a:xfrm>
        </p:grpSpPr>
        <p:sp>
          <p:nvSpPr>
            <p:cNvPr id="97" name="TextBox 94">
              <a:extLst>
                <a:ext uri="{FF2B5EF4-FFF2-40B4-BE49-F238E27FC236}">
                  <a16:creationId xmlns:a16="http://schemas.microsoft.com/office/drawing/2014/main" id="{A787A035-CA3C-4969-8451-D92352B28E48}"/>
                </a:ext>
              </a:extLst>
            </p:cNvPr>
            <p:cNvSpPr txBox="1"/>
            <p:nvPr/>
          </p:nvSpPr>
          <p:spPr>
            <a:xfrm>
              <a:off x="4194331" y="411278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DB </a:t>
              </a:r>
            </a:p>
          </p:txBody>
        </p:sp>
        <p:grpSp>
          <p:nvGrpSpPr>
            <p:cNvPr id="98" name="Group 95">
              <a:extLst>
                <a:ext uri="{FF2B5EF4-FFF2-40B4-BE49-F238E27FC236}">
                  <a16:creationId xmlns:a16="http://schemas.microsoft.com/office/drawing/2014/main" id="{47147058-5895-43FF-9164-57188B585F13}"/>
                </a:ext>
              </a:extLst>
            </p:cNvPr>
            <p:cNvGrpSpPr>
              <a:grpSpLocks noChangeAspect="1"/>
            </p:cNvGrpSpPr>
            <p:nvPr/>
          </p:nvGrpSpPr>
          <p:grpSpPr>
            <a:xfrm>
              <a:off x="4446345" y="3599884"/>
              <a:ext cx="359070" cy="475488"/>
              <a:chOff x="6372224" y="3082295"/>
              <a:chExt cx="1533525" cy="2030732"/>
            </a:xfrm>
          </p:grpSpPr>
          <p:sp>
            <p:nvSpPr>
              <p:cNvPr id="99" name="Freeform: Shape 96">
                <a:extLst>
                  <a:ext uri="{FF2B5EF4-FFF2-40B4-BE49-F238E27FC236}">
                    <a16:creationId xmlns:a16="http://schemas.microsoft.com/office/drawing/2014/main" id="{D9EE2323-95F1-4AB9-B555-CE811A8DBFD9}"/>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Shape 97">
                <a:extLst>
                  <a:ext uri="{FF2B5EF4-FFF2-40B4-BE49-F238E27FC236}">
                    <a16:creationId xmlns:a16="http://schemas.microsoft.com/office/drawing/2014/main" id="{F2153849-57E5-476A-8DC1-FB4B7A825E7E}"/>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Freeform: Shape 98">
                <a:extLst>
                  <a:ext uri="{FF2B5EF4-FFF2-40B4-BE49-F238E27FC236}">
                    <a16:creationId xmlns:a16="http://schemas.microsoft.com/office/drawing/2014/main" id="{C5485E37-576F-422C-A378-F4157F76BEA2}"/>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Shape 99">
                <a:extLst>
                  <a:ext uri="{FF2B5EF4-FFF2-40B4-BE49-F238E27FC236}">
                    <a16:creationId xmlns:a16="http://schemas.microsoft.com/office/drawing/2014/main" id="{873D2A68-6BB2-4D4F-BACB-4DE4C2BB4655}"/>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Shape 100">
                <a:extLst>
                  <a:ext uri="{FF2B5EF4-FFF2-40B4-BE49-F238E27FC236}">
                    <a16:creationId xmlns:a16="http://schemas.microsoft.com/office/drawing/2014/main" id="{D779F745-D867-46A8-82E8-6F2D4A01830F}"/>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Freeform: Shape 101">
                <a:extLst>
                  <a:ext uri="{FF2B5EF4-FFF2-40B4-BE49-F238E27FC236}">
                    <a16:creationId xmlns:a16="http://schemas.microsoft.com/office/drawing/2014/main" id="{7A35F602-856A-4930-BCCA-F4CA84FC8DFC}"/>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Shape 102">
                <a:extLst>
                  <a:ext uri="{FF2B5EF4-FFF2-40B4-BE49-F238E27FC236}">
                    <a16:creationId xmlns:a16="http://schemas.microsoft.com/office/drawing/2014/main" id="{C9CBFCE4-4383-4876-882A-CDB832359B40}"/>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Shape 103">
                <a:extLst>
                  <a:ext uri="{FF2B5EF4-FFF2-40B4-BE49-F238E27FC236}">
                    <a16:creationId xmlns:a16="http://schemas.microsoft.com/office/drawing/2014/main" id="{E3E22D33-5A18-4489-8D0E-405BBCE16887}"/>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107" name="Rectangle: Rounded Corners 105">
            <a:extLst>
              <a:ext uri="{FF2B5EF4-FFF2-40B4-BE49-F238E27FC236}">
                <a16:creationId xmlns:a16="http://schemas.microsoft.com/office/drawing/2014/main" id="{8B85BC89-12E1-4562-A79C-D5AC1554AC6A}"/>
              </a:ext>
            </a:extLst>
          </p:cNvPr>
          <p:cNvSpPr/>
          <p:nvPr/>
        </p:nvSpPr>
        <p:spPr bwMode="auto">
          <a:xfrm>
            <a:off x="3433584" y="4699758"/>
            <a:ext cx="918561" cy="912477"/>
          </a:xfrm>
          <a:prstGeom prst="roundRect">
            <a:avLst>
              <a:gd name="adj" fmla="val 8413"/>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TextBox 106">
            <a:extLst>
              <a:ext uri="{FF2B5EF4-FFF2-40B4-BE49-F238E27FC236}">
                <a16:creationId xmlns:a16="http://schemas.microsoft.com/office/drawing/2014/main" id="{87B977FA-51E3-477C-9CFD-4AFD7E4F3006}"/>
              </a:ext>
            </a:extLst>
          </p:cNvPr>
          <p:cNvSpPr txBox="1"/>
          <p:nvPr/>
        </p:nvSpPr>
        <p:spPr>
          <a:xfrm>
            <a:off x="2661970" y="4260194"/>
            <a:ext cx="2291546"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  Transactional storage</a:t>
            </a:r>
          </a:p>
        </p:txBody>
      </p:sp>
      <p:cxnSp>
        <p:nvCxnSpPr>
          <p:cNvPr id="109" name="Connector: Elbow 108">
            <a:extLst>
              <a:ext uri="{FF2B5EF4-FFF2-40B4-BE49-F238E27FC236}">
                <a16:creationId xmlns:a16="http://schemas.microsoft.com/office/drawing/2014/main" id="{1D05068E-6707-4268-9CD3-4C04642D69EA}"/>
              </a:ext>
            </a:extLst>
          </p:cNvPr>
          <p:cNvCxnSpPr>
            <a:cxnSpLocks/>
            <a:stCxn id="10" idx="3"/>
            <a:endCxn id="107" idx="1"/>
          </p:cNvCxnSpPr>
          <p:nvPr/>
        </p:nvCxnSpPr>
        <p:spPr>
          <a:xfrm>
            <a:off x="1632282" y="5127168"/>
            <a:ext cx="1801302" cy="28829"/>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Rectangle 113">
            <a:extLst>
              <a:ext uri="{FF2B5EF4-FFF2-40B4-BE49-F238E27FC236}">
                <a16:creationId xmlns:a16="http://schemas.microsoft.com/office/drawing/2014/main" id="{892776DB-D871-47B0-BD8B-EF037B48C6B2}"/>
              </a:ext>
            </a:extLst>
          </p:cNvPr>
          <p:cNvSpPr/>
          <p:nvPr/>
        </p:nvSpPr>
        <p:spPr>
          <a:xfrm>
            <a:off x="2194146" y="5188846"/>
            <a:ext cx="1213283"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 manage their transactional data directly</a:t>
            </a:r>
          </a:p>
        </p:txBody>
      </p:sp>
      <p:cxnSp>
        <p:nvCxnSpPr>
          <p:cNvPr id="111" name="Straight Arrow Connector 110">
            <a:extLst>
              <a:ext uri="{FF2B5EF4-FFF2-40B4-BE49-F238E27FC236}">
                <a16:creationId xmlns:a16="http://schemas.microsoft.com/office/drawing/2014/main" id="{84AE3855-482E-4510-BEA2-732BCADCCD89}"/>
              </a:ext>
            </a:extLst>
          </p:cNvPr>
          <p:cNvCxnSpPr>
            <a:cxnSpLocks/>
          </p:cNvCxnSpPr>
          <p:nvPr/>
        </p:nvCxnSpPr>
        <p:spPr>
          <a:xfrm>
            <a:off x="4777957" y="3483591"/>
            <a:ext cx="1639234" cy="0"/>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5EB36C9-24FC-49FF-BD22-52A66F10F808}"/>
              </a:ext>
            </a:extLst>
          </p:cNvPr>
          <p:cNvSpPr txBox="1"/>
          <p:nvPr/>
        </p:nvSpPr>
        <p:spPr>
          <a:xfrm>
            <a:off x="6202878" y="1965910"/>
            <a:ext cx="1607684"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 processing</a:t>
            </a:r>
          </a:p>
        </p:txBody>
      </p:sp>
      <p:sp>
        <p:nvSpPr>
          <p:cNvPr id="113" name="Rectangle 116">
            <a:extLst>
              <a:ext uri="{FF2B5EF4-FFF2-40B4-BE49-F238E27FC236}">
                <a16:creationId xmlns:a16="http://schemas.microsoft.com/office/drawing/2014/main" id="{189A15ED-9228-4495-B33E-CAD6B8DAB3B7}"/>
              </a:ext>
            </a:extLst>
          </p:cNvPr>
          <p:cNvSpPr/>
          <p:nvPr/>
        </p:nvSpPr>
        <p:spPr>
          <a:xfrm>
            <a:off x="5130339" y="3089677"/>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data from files using DBFS</a:t>
            </a:r>
          </a:p>
        </p:txBody>
      </p:sp>
      <p:cxnSp>
        <p:nvCxnSpPr>
          <p:cNvPr id="114" name="Connector: Elbow 117">
            <a:extLst>
              <a:ext uri="{FF2B5EF4-FFF2-40B4-BE49-F238E27FC236}">
                <a16:creationId xmlns:a16="http://schemas.microsoft.com/office/drawing/2014/main" id="{C20429FA-E262-48D3-8419-72B5180355EF}"/>
              </a:ext>
            </a:extLst>
          </p:cNvPr>
          <p:cNvCxnSpPr>
            <a:cxnSpLocks/>
            <a:stCxn id="107" idx="3"/>
            <a:endCxn id="119" idx="1"/>
          </p:cNvCxnSpPr>
          <p:nvPr/>
        </p:nvCxnSpPr>
        <p:spPr>
          <a:xfrm flipV="1">
            <a:off x="4352145" y="5155035"/>
            <a:ext cx="1203867" cy="962"/>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TextBox 119">
            <a:extLst>
              <a:ext uri="{FF2B5EF4-FFF2-40B4-BE49-F238E27FC236}">
                <a16:creationId xmlns:a16="http://schemas.microsoft.com/office/drawing/2014/main" id="{57F6C621-8D91-466A-B815-5F35992D3BA2}"/>
              </a:ext>
            </a:extLst>
          </p:cNvPr>
          <p:cNvSpPr txBox="1"/>
          <p:nvPr/>
        </p:nvSpPr>
        <p:spPr>
          <a:xfrm>
            <a:off x="4892285" y="4260194"/>
            <a:ext cx="1839231"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  Orchestration</a:t>
            </a:r>
          </a:p>
        </p:txBody>
      </p:sp>
      <p:grpSp>
        <p:nvGrpSpPr>
          <p:cNvPr id="116" name="Group 120">
            <a:extLst>
              <a:ext uri="{FF2B5EF4-FFF2-40B4-BE49-F238E27FC236}">
                <a16:creationId xmlns:a16="http://schemas.microsoft.com/office/drawing/2014/main" id="{C541E33E-4965-4953-8DEF-12B0C42BF4EF}"/>
              </a:ext>
            </a:extLst>
          </p:cNvPr>
          <p:cNvGrpSpPr/>
          <p:nvPr/>
        </p:nvGrpSpPr>
        <p:grpSpPr>
          <a:xfrm>
            <a:off x="5624766" y="4728919"/>
            <a:ext cx="843652" cy="912994"/>
            <a:chOff x="2526373" y="6704837"/>
            <a:chExt cx="843652" cy="912994"/>
          </a:xfrm>
        </p:grpSpPr>
        <p:sp>
          <p:nvSpPr>
            <p:cNvPr id="117" name="TextBox 121">
              <a:extLst>
                <a:ext uri="{FF2B5EF4-FFF2-40B4-BE49-F238E27FC236}">
                  <a16:creationId xmlns:a16="http://schemas.microsoft.com/office/drawing/2014/main" id="{CF57791D-008E-4A34-99D5-7409750A0ED7}"/>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pic>
          <p:nvPicPr>
            <p:cNvPr id="118" name="Picture 122">
              <a:extLst>
                <a:ext uri="{FF2B5EF4-FFF2-40B4-BE49-F238E27FC236}">
                  <a16:creationId xmlns:a16="http://schemas.microsoft.com/office/drawing/2014/main" id="{15BEEB27-9F11-4FEE-9634-360B28EDCF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sp>
        <p:nvSpPr>
          <p:cNvPr id="119" name="Rectangle: Rounded Corners 123">
            <a:extLst>
              <a:ext uri="{FF2B5EF4-FFF2-40B4-BE49-F238E27FC236}">
                <a16:creationId xmlns:a16="http://schemas.microsoft.com/office/drawing/2014/main" id="{B46E27AD-3376-4218-99E8-252589CB0DEF}"/>
              </a:ext>
            </a:extLst>
          </p:cNvPr>
          <p:cNvSpPr/>
          <p:nvPr/>
        </p:nvSpPr>
        <p:spPr bwMode="auto">
          <a:xfrm>
            <a:off x="5556012" y="4697835"/>
            <a:ext cx="914400" cy="914400"/>
          </a:xfrm>
          <a:prstGeom prst="roundRect">
            <a:avLst>
              <a:gd name="adj" fmla="val 7862"/>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0" name="Connector: Elbow 126">
            <a:extLst>
              <a:ext uri="{FF2B5EF4-FFF2-40B4-BE49-F238E27FC236}">
                <a16:creationId xmlns:a16="http://schemas.microsoft.com/office/drawing/2014/main" id="{B02EB533-722F-4908-A755-4A2EAE35BE01}"/>
              </a:ext>
            </a:extLst>
          </p:cNvPr>
          <p:cNvCxnSpPr>
            <a:cxnSpLocks/>
            <a:stCxn id="119" idx="3"/>
          </p:cNvCxnSpPr>
          <p:nvPr/>
        </p:nvCxnSpPr>
        <p:spPr>
          <a:xfrm flipV="1">
            <a:off x="6470412" y="4030258"/>
            <a:ext cx="585512" cy="1124777"/>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Rectangle 129">
            <a:extLst>
              <a:ext uri="{FF2B5EF4-FFF2-40B4-BE49-F238E27FC236}">
                <a16:creationId xmlns:a16="http://schemas.microsoft.com/office/drawing/2014/main" id="{99700EF9-F2CC-4F6A-A255-E2C19619A901}"/>
              </a:ext>
            </a:extLst>
          </p:cNvPr>
          <p:cNvSpPr/>
          <p:nvPr/>
        </p:nvSpPr>
        <p:spPr>
          <a:xfrm>
            <a:off x="4306212" y="5155035"/>
            <a:ext cx="1213283"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Extract and transform relational data</a:t>
            </a:r>
          </a:p>
        </p:txBody>
      </p:sp>
      <p:grpSp>
        <p:nvGrpSpPr>
          <p:cNvPr id="122" name="Group 124">
            <a:extLst>
              <a:ext uri="{FF2B5EF4-FFF2-40B4-BE49-F238E27FC236}">
                <a16:creationId xmlns:a16="http://schemas.microsoft.com/office/drawing/2014/main" id="{ECE5046B-6192-430B-ACFF-C28067C7D85A}"/>
              </a:ext>
            </a:extLst>
          </p:cNvPr>
          <p:cNvGrpSpPr/>
          <p:nvPr/>
        </p:nvGrpSpPr>
        <p:grpSpPr>
          <a:xfrm>
            <a:off x="6462498" y="2765347"/>
            <a:ext cx="1072730" cy="882881"/>
            <a:chOff x="6819102" y="3453071"/>
            <a:chExt cx="1072730" cy="882881"/>
          </a:xfrm>
        </p:grpSpPr>
        <p:sp>
          <p:nvSpPr>
            <p:cNvPr id="123" name="Rectangle 125">
              <a:extLst>
                <a:ext uri="{FF2B5EF4-FFF2-40B4-BE49-F238E27FC236}">
                  <a16:creationId xmlns:a16="http://schemas.microsoft.com/office/drawing/2014/main" id="{A65B7FAB-AA08-4B81-A426-56C11E95A9FA}"/>
                </a:ext>
              </a:extLst>
            </p:cNvPr>
            <p:cNvSpPr/>
            <p:nvPr/>
          </p:nvSpPr>
          <p:spPr>
            <a:xfrm>
              <a:off x="6819102" y="4105120"/>
              <a:ext cx="1072730" cy="230832"/>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124" name="Picture 127">
              <a:extLst>
                <a:ext uri="{FF2B5EF4-FFF2-40B4-BE49-F238E27FC236}">
                  <a16:creationId xmlns:a16="http://schemas.microsoft.com/office/drawing/2014/main" id="{83C78002-0DFA-4371-8263-04533B6EB1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08065" y="3453071"/>
              <a:ext cx="670390" cy="673651"/>
            </a:xfrm>
            <a:prstGeom prst="rect">
              <a:avLst/>
            </a:prstGeom>
          </p:spPr>
        </p:pic>
      </p:grpSp>
      <p:sp>
        <p:nvSpPr>
          <p:cNvPr id="125" name="Rectangle: Rounded Corners 128">
            <a:extLst>
              <a:ext uri="{FF2B5EF4-FFF2-40B4-BE49-F238E27FC236}">
                <a16:creationId xmlns:a16="http://schemas.microsoft.com/office/drawing/2014/main" id="{BF94E3DD-79B8-410C-91CF-011376154353}"/>
              </a:ext>
            </a:extLst>
          </p:cNvPr>
          <p:cNvSpPr/>
          <p:nvPr/>
        </p:nvSpPr>
        <p:spPr bwMode="auto">
          <a:xfrm>
            <a:off x="9326575" y="2394937"/>
            <a:ext cx="997851" cy="1635321"/>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TextBox 131">
            <a:extLst>
              <a:ext uri="{FF2B5EF4-FFF2-40B4-BE49-F238E27FC236}">
                <a16:creationId xmlns:a16="http://schemas.microsoft.com/office/drawing/2014/main" id="{F071D155-BB5E-407B-BE4B-3F99C451DF60}"/>
              </a:ext>
            </a:extLst>
          </p:cNvPr>
          <p:cNvSpPr txBox="1"/>
          <p:nvPr/>
        </p:nvSpPr>
        <p:spPr>
          <a:xfrm>
            <a:off x="8990546" y="1965910"/>
            <a:ext cx="1637308"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Serving storage</a:t>
            </a:r>
          </a:p>
        </p:txBody>
      </p:sp>
      <p:grpSp>
        <p:nvGrpSpPr>
          <p:cNvPr id="127" name="Group 132">
            <a:extLst>
              <a:ext uri="{FF2B5EF4-FFF2-40B4-BE49-F238E27FC236}">
                <a16:creationId xmlns:a16="http://schemas.microsoft.com/office/drawing/2014/main" id="{270DD0B6-2854-41CB-9727-A85D341EFB4E}"/>
              </a:ext>
            </a:extLst>
          </p:cNvPr>
          <p:cNvGrpSpPr/>
          <p:nvPr/>
        </p:nvGrpSpPr>
        <p:grpSpPr>
          <a:xfrm>
            <a:off x="9319777" y="2844717"/>
            <a:ext cx="1059215" cy="895166"/>
            <a:chOff x="9199165" y="3667879"/>
            <a:chExt cx="1059215" cy="895166"/>
          </a:xfrm>
        </p:grpSpPr>
        <p:pic>
          <p:nvPicPr>
            <p:cNvPr id="128" name="Picture 133">
              <a:extLst>
                <a:ext uri="{FF2B5EF4-FFF2-40B4-BE49-F238E27FC236}">
                  <a16:creationId xmlns:a16="http://schemas.microsoft.com/office/drawing/2014/main" id="{926B0121-93F0-476D-AE9A-32E22A1BBE2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129" name="TextBox 134">
              <a:extLst>
                <a:ext uri="{FF2B5EF4-FFF2-40B4-BE49-F238E27FC236}">
                  <a16:creationId xmlns:a16="http://schemas.microsoft.com/office/drawing/2014/main" id="{61430B9B-E2CF-4B8B-B235-36BF665576A8}"/>
                </a:ext>
              </a:extLst>
            </p:cNvPr>
            <p:cNvSpPr txBox="1"/>
            <p:nvPr/>
          </p:nvSpPr>
          <p:spPr>
            <a:xfrm>
              <a:off x="9199165" y="4148902"/>
              <a:ext cx="1059215"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353535"/>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DW </a:t>
              </a:r>
            </a:p>
          </p:txBody>
        </p:sp>
      </p:grpSp>
      <p:cxnSp>
        <p:nvCxnSpPr>
          <p:cNvPr id="130" name="Straight Arrow Connector 135">
            <a:extLst>
              <a:ext uri="{FF2B5EF4-FFF2-40B4-BE49-F238E27FC236}">
                <a16:creationId xmlns:a16="http://schemas.microsoft.com/office/drawing/2014/main" id="{6704507D-4328-448E-9CCA-F4F7C9E60AD3}"/>
              </a:ext>
            </a:extLst>
          </p:cNvPr>
          <p:cNvCxnSpPr>
            <a:cxnSpLocks/>
          </p:cNvCxnSpPr>
          <p:nvPr/>
        </p:nvCxnSpPr>
        <p:spPr>
          <a:xfrm>
            <a:off x="7696716" y="3544917"/>
            <a:ext cx="1629859" cy="0"/>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6">
            <a:extLst>
              <a:ext uri="{FF2B5EF4-FFF2-40B4-BE49-F238E27FC236}">
                <a16:creationId xmlns:a16="http://schemas.microsoft.com/office/drawing/2014/main" id="{852C4FA1-52DA-4749-A54E-BD331887F505}"/>
              </a:ext>
            </a:extLst>
          </p:cNvPr>
          <p:cNvSpPr/>
          <p:nvPr/>
        </p:nvSpPr>
        <p:spPr>
          <a:xfrm>
            <a:off x="8038801" y="2909052"/>
            <a:ext cx="1213283"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processed data into tables optimized for analytics</a:t>
            </a:r>
          </a:p>
        </p:txBody>
      </p:sp>
      <p:cxnSp>
        <p:nvCxnSpPr>
          <p:cNvPr id="132" name="Straight Arrow Connector 137">
            <a:extLst>
              <a:ext uri="{FF2B5EF4-FFF2-40B4-BE49-F238E27FC236}">
                <a16:creationId xmlns:a16="http://schemas.microsoft.com/office/drawing/2014/main" id="{3B131393-8EDB-4A1E-938B-4737F9805441}"/>
              </a:ext>
            </a:extLst>
          </p:cNvPr>
          <p:cNvCxnSpPr>
            <a:cxnSpLocks/>
          </p:cNvCxnSpPr>
          <p:nvPr/>
        </p:nvCxnSpPr>
        <p:spPr>
          <a:xfrm>
            <a:off x="10324426" y="3501734"/>
            <a:ext cx="431826"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Rectangle: Rounded Corners 138">
            <a:extLst>
              <a:ext uri="{FF2B5EF4-FFF2-40B4-BE49-F238E27FC236}">
                <a16:creationId xmlns:a16="http://schemas.microsoft.com/office/drawing/2014/main" id="{DB2930F3-FD0F-4A1C-BCFA-0321728AC4CB}"/>
              </a:ext>
            </a:extLst>
          </p:cNvPr>
          <p:cNvSpPr/>
          <p:nvPr/>
        </p:nvSpPr>
        <p:spPr bwMode="auto">
          <a:xfrm>
            <a:off x="6418469" y="2394937"/>
            <a:ext cx="1274909" cy="1635321"/>
          </a:xfrm>
          <a:prstGeom prst="roundRect">
            <a:avLst>
              <a:gd name="adj" fmla="val 9426"/>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Rectangle 140">
            <a:extLst>
              <a:ext uri="{FF2B5EF4-FFF2-40B4-BE49-F238E27FC236}">
                <a16:creationId xmlns:a16="http://schemas.microsoft.com/office/drawing/2014/main" id="{4B217987-D524-4709-AA4F-BCDED826869D}"/>
              </a:ext>
            </a:extLst>
          </p:cNvPr>
          <p:cNvSpPr/>
          <p:nvPr/>
        </p:nvSpPr>
        <p:spPr>
          <a:xfrm>
            <a:off x="7059519" y="4354512"/>
            <a:ext cx="917344" cy="507831"/>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Clean and join with stored data</a:t>
            </a:r>
          </a:p>
        </p:txBody>
      </p:sp>
      <p:cxnSp>
        <p:nvCxnSpPr>
          <p:cNvPr id="135" name="Connector: Elbow 141">
            <a:extLst>
              <a:ext uri="{FF2B5EF4-FFF2-40B4-BE49-F238E27FC236}">
                <a16:creationId xmlns:a16="http://schemas.microsoft.com/office/drawing/2014/main" id="{8665E993-E9DB-4980-B86B-35F26D384160}"/>
              </a:ext>
            </a:extLst>
          </p:cNvPr>
          <p:cNvCxnSpPr>
            <a:cxnSpLocks/>
            <a:endCxn id="125" idx="2"/>
          </p:cNvCxnSpPr>
          <p:nvPr/>
        </p:nvCxnSpPr>
        <p:spPr>
          <a:xfrm flipV="1">
            <a:off x="6460981" y="4030258"/>
            <a:ext cx="3364520" cy="1358624"/>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42">
            <a:extLst>
              <a:ext uri="{FF2B5EF4-FFF2-40B4-BE49-F238E27FC236}">
                <a16:creationId xmlns:a16="http://schemas.microsoft.com/office/drawing/2014/main" id="{120BE62A-A5F0-400B-9CD2-C87EF773CE86}"/>
              </a:ext>
            </a:extLst>
          </p:cNvPr>
          <p:cNvSpPr/>
          <p:nvPr/>
        </p:nvSpPr>
        <p:spPr>
          <a:xfrm>
            <a:off x="7657386" y="5131897"/>
            <a:ext cx="1168298" cy="230832"/>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to SQL DW</a:t>
            </a:r>
          </a:p>
        </p:txBody>
      </p:sp>
    </p:spTree>
    <p:extLst>
      <p:ext uri="{BB962C8B-B14F-4D97-AF65-F5344CB8AC3E}">
        <p14:creationId xmlns:p14="http://schemas.microsoft.com/office/powerpoint/2010/main" val="9529677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An ETL query in Spark</a:t>
            </a:r>
          </a:p>
        </p:txBody>
      </p:sp>
      <p:sp>
        <p:nvSpPr>
          <p:cNvPr id="6" name="Rectangle 8">
            <a:extLst>
              <a:ext uri="{FF2B5EF4-FFF2-40B4-BE49-F238E27FC236}">
                <a16:creationId xmlns:a16="http://schemas.microsoft.com/office/drawing/2014/main" id="{E7169CA3-CE02-437E-BEB0-6A510FCFD4C3}"/>
              </a:ext>
            </a:extLst>
          </p:cNvPr>
          <p:cNvSpPr/>
          <p:nvPr/>
        </p:nvSpPr>
        <p:spPr>
          <a:xfrm>
            <a:off x="795129" y="1417839"/>
            <a:ext cx="10444371" cy="52220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val </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csvTable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spark.read.</a:t>
            </a:r>
            <a:r>
              <a:rPr kumimoji="0" lang="en-US" altLang="zh-CN"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csv</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("/source/path")</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val </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jdbcTable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spark.read.format</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jdbc</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.option("</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url</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jdbc:postgresql</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r>
              <a:rPr kumimoji="0" lang="en-US" altLang="zh-CN"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.option("</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dbtable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"TEST.PEOPLE")</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.load()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csvTable</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.join(</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jdbcTable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Seq</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("name"), "outer")</a:t>
            </a:r>
            <a:b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.filter("id &lt;= 2999")</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.mode("overwrite")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.format(”delta")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saveAsTable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r>
              <a:rPr kumimoji="0" lang="en-US" altLang="zh-CN" sz="20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outputTableName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1A1A1A"/>
              </a:solidFill>
              <a:effectLst/>
              <a:uLnTx/>
              <a:uFillTx/>
              <a:latin typeface="Newslab Light" charset="0"/>
              <a:ea typeface="Newslab Light" charset="0"/>
              <a:cs typeface="Newslab Light"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1A1A1A"/>
              </a:solidFill>
              <a:effectLst/>
              <a:uLnTx/>
              <a:uFillTx/>
              <a:latin typeface="Source Sans Pro" charset="0"/>
              <a:ea typeface="Source Sans Pro" charset="0"/>
              <a:cs typeface="Source Sans Pro" charset="0"/>
            </a:endParaRPr>
          </a:p>
        </p:txBody>
      </p:sp>
    </p:spTree>
    <p:extLst>
      <p:ext uri="{BB962C8B-B14F-4D97-AF65-F5344CB8AC3E}">
        <p14:creationId xmlns:p14="http://schemas.microsoft.com/office/powerpoint/2010/main" val="37541990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Performance tips</a:t>
            </a:r>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686296"/>
            <a:ext cx="11190550" cy="4825340"/>
          </a:xfrm>
          <a:prstGeom prst="rect">
            <a:avLst/>
          </a:prstGeom>
        </p:spPr>
        <p:txBody>
          <a:bodyPr>
            <a:normAutofit lnSpcReduction="1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a:t>Land data in Blob Store/ADLS partitioned into separate directory</a:t>
            </a:r>
          </a:p>
          <a:p>
            <a:pPr marL="522251" lvl="1" indent="-285750"/>
            <a:r>
              <a:rPr lang="en-US" sz="2433" dirty="0"/>
              <a:t>Avoid high list cost on large directories</a:t>
            </a:r>
          </a:p>
          <a:p>
            <a:pPr marL="285750" indent="-285750"/>
            <a:r>
              <a:rPr lang="en-US" sz="4000" dirty="0"/>
              <a:t>Parallelization of Azure Databricks streaming is driven by number of partitions in </a:t>
            </a:r>
            <a:r>
              <a:rPr lang="en-US" sz="4000" dirty="0" err="1"/>
              <a:t>Eventhub</a:t>
            </a:r>
            <a:endParaRPr lang="en-US" sz="4000" dirty="0"/>
          </a:p>
          <a:p>
            <a:pPr marL="522251" lvl="1" indent="-285750"/>
            <a:r>
              <a:rPr lang="en-US" sz="2433" dirty="0"/>
              <a:t>For best query performance use Delta table</a:t>
            </a:r>
            <a:endParaRPr lang="pl-PL" sz="2433" dirty="0"/>
          </a:p>
          <a:p>
            <a:pPr marL="522251" lvl="1" indent="-285750"/>
            <a:r>
              <a:rPr lang="en-US" sz="2433" dirty="0"/>
              <a:t>Alternatively, use regular Spark table backed by Parquet</a:t>
            </a:r>
            <a:endParaRPr lang="en-US" sz="4000" dirty="0"/>
          </a:p>
          <a:p>
            <a:pPr marL="285750" indent="-285750"/>
            <a:r>
              <a:rPr lang="en-US" sz="4000" dirty="0"/>
              <a:t>Avoid small files</a:t>
            </a:r>
            <a:endParaRPr lang="pl-PL" sz="4000" dirty="0"/>
          </a:p>
          <a:p>
            <a:pPr marL="522251" lvl="1" indent="-285750"/>
            <a:r>
              <a:rPr lang="en-US" sz="2433" dirty="0"/>
              <a:t>File size 100s MB – 1GB preferred</a:t>
            </a:r>
          </a:p>
          <a:p>
            <a:pPr marL="522251" lvl="1" indent="-285750"/>
            <a:r>
              <a:rPr lang="en-US" sz="2433" dirty="0"/>
              <a:t>Delta supports compaction</a:t>
            </a:r>
          </a:p>
          <a:p>
            <a:pPr marL="285750" indent="-285750"/>
            <a:endParaRPr lang="en-US" sz="4000" dirty="0"/>
          </a:p>
        </p:txBody>
      </p:sp>
    </p:spTree>
    <p:extLst>
      <p:ext uri="{BB962C8B-B14F-4D97-AF65-F5344CB8AC3E}">
        <p14:creationId xmlns:p14="http://schemas.microsoft.com/office/powerpoint/2010/main" val="33125500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608" y="1888085"/>
            <a:ext cx="3944097" cy="1349103"/>
          </a:xfrm>
        </p:spPr>
        <p:txBody>
          <a:bodyPr/>
          <a:lstStyle/>
          <a:p>
            <a:r>
              <a:rPr lang="pl-PL" sz="4800" dirty="0" err="1"/>
              <a:t>Create</a:t>
            </a:r>
            <a:r>
              <a:rPr lang="pl-PL" sz="4800" dirty="0"/>
              <a:t> a </a:t>
            </a:r>
            <a:r>
              <a:rPr lang="pl-PL" sz="4800" dirty="0" err="1"/>
              <a:t>Databricks</a:t>
            </a:r>
            <a:r>
              <a:rPr lang="pl-PL" sz="4800" dirty="0"/>
              <a:t> </a:t>
            </a:r>
            <a:r>
              <a:rPr lang="pl-PL" sz="4800" dirty="0" err="1"/>
              <a:t>workspace</a:t>
            </a:r>
            <a:endParaRPr lang="pl-PL" sz="4800" dirty="0"/>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15676432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881791" cy="1239837"/>
          </a:xfrm>
        </p:spPr>
        <p:txBody>
          <a:bodyPr/>
          <a:lstStyle/>
          <a:p>
            <a:r>
              <a:rPr lang="pl-PL" sz="4800" dirty="0"/>
              <a:t>Lab: </a:t>
            </a:r>
            <a:r>
              <a:rPr lang="pl-PL" sz="4800" dirty="0" err="1"/>
              <a:t>Perform</a:t>
            </a:r>
            <a:r>
              <a:rPr lang="pl-PL" sz="4800" dirty="0"/>
              <a:t> </a:t>
            </a:r>
            <a:r>
              <a:rPr lang="pl-PL" sz="4800" dirty="0" err="1"/>
              <a:t>basic</a:t>
            </a:r>
            <a:r>
              <a:rPr lang="pl-PL" sz="4800" dirty="0"/>
              <a:t> data </a:t>
            </a:r>
            <a:r>
              <a:rPr lang="pl-PL" sz="4800" dirty="0" err="1"/>
              <a:t>transformations</a:t>
            </a:r>
            <a:br>
              <a:rPr lang="pl-PL" sz="4800" dirty="0"/>
            </a:br>
            <a:endParaRPr lang="en-US" sz="4800" dirty="0"/>
          </a:p>
        </p:txBody>
      </p:sp>
      <p:pic>
        <p:nvPicPr>
          <p:cNvPr id="3" name="Obraz 2">
            <a:extLst>
              <a:ext uri="{FF2B5EF4-FFF2-40B4-BE49-F238E27FC236}">
                <a16:creationId xmlns:a16="http://schemas.microsoft.com/office/drawing/2014/main" id="{6018B4A5-8B75-4B56-AF24-50B0734B398A}"/>
              </a:ext>
            </a:extLst>
          </p:cNvPr>
          <p:cNvPicPr>
            <a:picLocks noChangeAspect="1"/>
          </p:cNvPicPr>
          <p:nvPr/>
        </p:nvPicPr>
        <p:blipFill>
          <a:blip r:embed="rId2"/>
          <a:stretch>
            <a:fillRect/>
          </a:stretch>
        </p:blipFill>
        <p:spPr>
          <a:xfrm>
            <a:off x="467061" y="1225674"/>
            <a:ext cx="10655848" cy="4826248"/>
          </a:xfrm>
          <a:prstGeom prst="rect">
            <a:avLst/>
          </a:prstGeom>
        </p:spPr>
      </p:pic>
    </p:spTree>
    <p:extLst>
      <p:ext uri="{BB962C8B-B14F-4D97-AF65-F5344CB8AC3E}">
        <p14:creationId xmlns:p14="http://schemas.microsoft.com/office/powerpoint/2010/main" val="8884278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66" y="1647453"/>
            <a:ext cx="3944097" cy="1349103"/>
          </a:xfrm>
        </p:spPr>
        <p:txBody>
          <a:bodyPr/>
          <a:lstStyle/>
          <a:p>
            <a:r>
              <a:rPr lang="en-US" sz="4800" dirty="0"/>
              <a:t>Perform advanced data transformation</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6159446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pl-PL" sz="4800" dirty="0"/>
              <a:t>Business </a:t>
            </a:r>
            <a:r>
              <a:rPr lang="pl-PL" sz="4800" dirty="0" err="1"/>
              <a:t>requirements</a:t>
            </a:r>
            <a:r>
              <a:rPr lang="pl-PL" sz="4800" dirty="0"/>
              <a:t> for the BI</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177439"/>
            <a:ext cx="11190550" cy="5334197"/>
          </a:xfrm>
          <a:prstGeom prst="rect">
            <a:avLst/>
          </a:prstGeom>
        </p:spPr>
        <p:txBody>
          <a:bodyPr>
            <a:normAutofit fontScale="92500" lnSpcReduction="1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l-PL" sz="4000" dirty="0"/>
              <a:t>The business </a:t>
            </a:r>
            <a:r>
              <a:rPr lang="pl-PL" sz="4000" dirty="0" err="1"/>
              <a:t>community</a:t>
            </a:r>
            <a:r>
              <a:rPr lang="pl-PL" sz="4000" dirty="0"/>
              <a:t> </a:t>
            </a:r>
            <a:r>
              <a:rPr lang="pl-PL" sz="4000" dirty="0" err="1"/>
              <a:t>must</a:t>
            </a:r>
            <a:r>
              <a:rPr lang="pl-PL" sz="4000" dirty="0"/>
              <a:t> </a:t>
            </a:r>
            <a:r>
              <a:rPr lang="pl-PL" sz="4000" dirty="0" err="1"/>
              <a:t>accept</a:t>
            </a:r>
            <a:r>
              <a:rPr lang="pl-PL" sz="4000" dirty="0"/>
              <a:t> the BI system to </a:t>
            </a:r>
            <a:r>
              <a:rPr lang="pl-PL" sz="4000" dirty="0" err="1"/>
              <a:t>deem</a:t>
            </a:r>
            <a:r>
              <a:rPr lang="pl-PL" sz="4000" dirty="0"/>
              <a:t> </a:t>
            </a:r>
            <a:r>
              <a:rPr lang="pl-PL" sz="4000" dirty="0" err="1"/>
              <a:t>it</a:t>
            </a:r>
            <a:r>
              <a:rPr lang="pl-PL" sz="4000" dirty="0"/>
              <a:t> </a:t>
            </a:r>
            <a:r>
              <a:rPr lang="pl-PL" sz="4000" dirty="0" err="1"/>
              <a:t>successful</a:t>
            </a:r>
            <a:endParaRPr lang="pl-PL" sz="4000" dirty="0"/>
          </a:p>
          <a:p>
            <a:r>
              <a:rPr lang="pl-PL" sz="4000" dirty="0" err="1"/>
              <a:t>Make</a:t>
            </a:r>
            <a:r>
              <a:rPr lang="pl-PL" sz="4000" dirty="0"/>
              <a:t> </a:t>
            </a:r>
            <a:r>
              <a:rPr lang="pl-PL" sz="4000" dirty="0" err="1"/>
              <a:t>information</a:t>
            </a:r>
            <a:r>
              <a:rPr lang="pl-PL" sz="4000" dirty="0"/>
              <a:t> </a:t>
            </a:r>
            <a:r>
              <a:rPr lang="pl-PL" sz="4000" dirty="0" err="1"/>
              <a:t>easily</a:t>
            </a:r>
            <a:r>
              <a:rPr lang="pl-PL" sz="4000" dirty="0"/>
              <a:t> </a:t>
            </a:r>
            <a:r>
              <a:rPr lang="pl-PL" sz="4000" dirty="0" err="1"/>
              <a:t>accessible</a:t>
            </a:r>
            <a:endParaRPr lang="pl-PL" sz="4000" dirty="0"/>
          </a:p>
          <a:p>
            <a:r>
              <a:rPr lang="pl-PL" sz="4000" dirty="0" err="1"/>
              <a:t>Present</a:t>
            </a:r>
            <a:r>
              <a:rPr lang="pl-PL" sz="4000" dirty="0"/>
              <a:t> </a:t>
            </a:r>
            <a:r>
              <a:rPr lang="pl-PL" sz="4000" dirty="0" err="1"/>
              <a:t>information</a:t>
            </a:r>
            <a:r>
              <a:rPr lang="pl-PL" sz="4000" dirty="0"/>
              <a:t> </a:t>
            </a:r>
            <a:r>
              <a:rPr lang="pl-PL" sz="4000" dirty="0" err="1"/>
              <a:t>consistently</a:t>
            </a:r>
            <a:endParaRPr lang="pl-PL" sz="4000" dirty="0"/>
          </a:p>
          <a:p>
            <a:r>
              <a:rPr lang="pl-PL" sz="4000" dirty="0" err="1"/>
              <a:t>Adapt</a:t>
            </a:r>
            <a:r>
              <a:rPr lang="pl-PL" sz="4000" dirty="0"/>
              <a:t> to </a:t>
            </a:r>
            <a:r>
              <a:rPr lang="pl-PL" sz="4000" dirty="0" err="1"/>
              <a:t>change</a:t>
            </a:r>
            <a:endParaRPr lang="pl-PL" sz="4000" dirty="0"/>
          </a:p>
          <a:p>
            <a:r>
              <a:rPr lang="pl-PL" sz="4000" dirty="0" err="1"/>
              <a:t>Present</a:t>
            </a:r>
            <a:r>
              <a:rPr lang="pl-PL" sz="4000" dirty="0"/>
              <a:t> </a:t>
            </a:r>
            <a:r>
              <a:rPr lang="pl-PL" sz="4000" dirty="0" err="1"/>
              <a:t>information</a:t>
            </a:r>
            <a:r>
              <a:rPr lang="pl-PL" sz="4000" dirty="0"/>
              <a:t> in a </a:t>
            </a:r>
            <a:r>
              <a:rPr lang="pl-PL" sz="4000" dirty="0" err="1"/>
              <a:t>timely</a:t>
            </a:r>
            <a:r>
              <a:rPr lang="pl-PL" sz="4000" dirty="0"/>
              <a:t> </a:t>
            </a:r>
            <a:r>
              <a:rPr lang="pl-PL" sz="4000" dirty="0" err="1"/>
              <a:t>way</a:t>
            </a:r>
            <a:endParaRPr lang="pl-PL" sz="4000" dirty="0"/>
          </a:p>
          <a:p>
            <a:r>
              <a:rPr lang="pl-PL" sz="4000" dirty="0"/>
              <a:t>Be a </a:t>
            </a:r>
            <a:r>
              <a:rPr lang="pl-PL" sz="4000" dirty="0" err="1"/>
              <a:t>secure</a:t>
            </a:r>
            <a:r>
              <a:rPr lang="pl-PL" sz="4000" dirty="0"/>
              <a:t> bastion </a:t>
            </a:r>
            <a:r>
              <a:rPr lang="pl-PL" sz="4000" dirty="0" err="1"/>
              <a:t>that</a:t>
            </a:r>
            <a:r>
              <a:rPr lang="pl-PL" sz="4000" dirty="0"/>
              <a:t> </a:t>
            </a:r>
            <a:r>
              <a:rPr lang="pl-PL" sz="4000" dirty="0" err="1"/>
              <a:t>protects</a:t>
            </a:r>
            <a:r>
              <a:rPr lang="pl-PL" sz="4000" dirty="0"/>
              <a:t> the </a:t>
            </a:r>
            <a:r>
              <a:rPr lang="pl-PL" sz="4000" dirty="0" err="1"/>
              <a:t>information</a:t>
            </a:r>
            <a:r>
              <a:rPr lang="pl-PL" sz="4000" dirty="0"/>
              <a:t> </a:t>
            </a:r>
            <a:r>
              <a:rPr lang="pl-PL" sz="4000" dirty="0" err="1"/>
              <a:t>assets</a:t>
            </a:r>
            <a:endParaRPr lang="pl-PL" sz="4000" dirty="0"/>
          </a:p>
          <a:p>
            <a:r>
              <a:rPr lang="pl-PL" sz="4000" dirty="0" err="1"/>
              <a:t>Serve</a:t>
            </a:r>
            <a:r>
              <a:rPr lang="pl-PL" sz="4000" dirty="0"/>
              <a:t> as the </a:t>
            </a:r>
            <a:r>
              <a:rPr lang="pl-PL" sz="4000" dirty="0" err="1"/>
              <a:t>authoritative</a:t>
            </a:r>
            <a:r>
              <a:rPr lang="pl-PL" sz="4000" dirty="0"/>
              <a:t> and </a:t>
            </a:r>
            <a:r>
              <a:rPr lang="pl-PL" sz="4000" dirty="0" err="1"/>
              <a:t>trustworthy</a:t>
            </a:r>
            <a:r>
              <a:rPr lang="pl-PL" sz="4000" dirty="0"/>
              <a:t> </a:t>
            </a:r>
            <a:r>
              <a:rPr lang="pl-PL" sz="4000" dirty="0" err="1"/>
              <a:t>foundation</a:t>
            </a:r>
            <a:r>
              <a:rPr lang="pl-PL" sz="4000" dirty="0"/>
              <a:t> for </a:t>
            </a:r>
            <a:r>
              <a:rPr lang="pl-PL" sz="4000" dirty="0" err="1"/>
              <a:t>improved</a:t>
            </a:r>
            <a:r>
              <a:rPr lang="pl-PL" sz="4000" dirty="0"/>
              <a:t> </a:t>
            </a:r>
            <a:r>
              <a:rPr lang="pl-PL" sz="4000" dirty="0" err="1"/>
              <a:t>decision</a:t>
            </a:r>
            <a:r>
              <a:rPr lang="pl-PL" sz="4000" dirty="0"/>
              <a:t> </a:t>
            </a:r>
            <a:r>
              <a:rPr lang="pl-PL" sz="4000" dirty="0" err="1"/>
              <a:t>making</a:t>
            </a:r>
            <a:endParaRPr lang="pl-PL" sz="4000" dirty="0"/>
          </a:p>
          <a:p>
            <a:endParaRPr lang="pl-PL" sz="4000" dirty="0"/>
          </a:p>
        </p:txBody>
      </p:sp>
    </p:spTree>
    <p:extLst>
      <p:ext uri="{BB962C8B-B14F-4D97-AF65-F5344CB8AC3E}">
        <p14:creationId xmlns:p14="http://schemas.microsoft.com/office/powerpoint/2010/main" val="10124130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pl-PL" sz="4800" dirty="0" err="1"/>
              <a:t>Dimensional</a:t>
            </a:r>
            <a:r>
              <a:rPr lang="pl-PL" sz="4800" dirty="0"/>
              <a:t> modeling</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500725" y="2857995"/>
            <a:ext cx="11190550" cy="2755075"/>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5400" i="1" dirty="0"/>
              <a:t>Make everything as simple as possible, </a:t>
            </a:r>
            <a:endParaRPr lang="pl-PL" sz="5400" i="1" dirty="0"/>
          </a:p>
          <a:p>
            <a:pPr marL="0" indent="0">
              <a:buNone/>
            </a:pPr>
            <a:r>
              <a:rPr lang="en-US" sz="5400" i="1" dirty="0"/>
              <a:t>but not simpler</a:t>
            </a:r>
            <a:endParaRPr lang="pl-PL" sz="5400" i="1" dirty="0"/>
          </a:p>
          <a:p>
            <a:pPr marL="0" indent="0">
              <a:buNone/>
            </a:pPr>
            <a:r>
              <a:rPr lang="pl-PL" sz="4000" dirty="0"/>
              <a:t>								Albert Einstein</a:t>
            </a:r>
          </a:p>
          <a:p>
            <a:pPr marL="0" indent="0">
              <a:buNone/>
            </a:pPr>
            <a:endParaRPr lang="en-US" sz="4000" dirty="0"/>
          </a:p>
        </p:txBody>
      </p:sp>
    </p:spTree>
    <p:extLst>
      <p:ext uri="{BB962C8B-B14F-4D97-AF65-F5344CB8AC3E}">
        <p14:creationId xmlns:p14="http://schemas.microsoft.com/office/powerpoint/2010/main" val="15594361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Star schema</a:t>
            </a:r>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177439"/>
            <a:ext cx="6171467" cy="5369823"/>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000" dirty="0"/>
              <a:t>Group related dimensions into dimension tables</a:t>
            </a:r>
          </a:p>
          <a:p>
            <a:r>
              <a:rPr lang="en-US" sz="4000" dirty="0"/>
              <a:t>Group related measures into fact tables</a:t>
            </a:r>
          </a:p>
          <a:p>
            <a:r>
              <a:rPr lang="en-US" sz="4000" dirty="0"/>
              <a:t>Relate fact tables to dimension tables by using foreign keys</a:t>
            </a:r>
          </a:p>
        </p:txBody>
      </p:sp>
      <p:sp>
        <p:nvSpPr>
          <p:cNvPr id="18" name="5-Point Star 7167">
            <a:extLst>
              <a:ext uri="{FF2B5EF4-FFF2-40B4-BE49-F238E27FC236}">
                <a16:creationId xmlns:a16="http://schemas.microsoft.com/office/drawing/2014/main" id="{31EA2A7E-52FD-4D93-9417-753390247B1F}"/>
              </a:ext>
            </a:extLst>
          </p:cNvPr>
          <p:cNvSpPr/>
          <p:nvPr/>
        </p:nvSpPr>
        <p:spPr bwMode="auto">
          <a:xfrm>
            <a:off x="6820082" y="1587861"/>
            <a:ext cx="4576271" cy="4249511"/>
          </a:xfrm>
          <a:prstGeom prst="star5">
            <a:avLst/>
          </a:prstGeom>
          <a:solidFill>
            <a:srgbClr val="FFFFFF">
              <a:lumMod val="85000"/>
            </a:srgbClr>
          </a:solidFill>
          <a:ln w="9525" cap="flat" cmpd="sng" algn="ctr">
            <a:solidFill>
              <a:srgbClr val="D90026">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137160" tIns="34290" rIns="137160" bIns="34290" numCol="1" rtlCol="0" anchor="ctr" anchorCtr="0" compatLnSpc="1">
            <a:prstTxWarp prst="textNoShape">
              <a:avLst/>
            </a:prstTxWarp>
          </a:bodyPr>
          <a:lstStyle/>
          <a:p>
            <a:pPr marL="0" marR="0" lvl="0" indent="0" algn="ctr" defTabSz="914363" eaLnBrk="0" fontAlgn="auto" latinLnBrk="0" hangingPunct="0">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000000"/>
              </a:solidFill>
              <a:effectLst/>
              <a:uLnTx/>
              <a:uFillTx/>
              <a:latin typeface="Verdana" pitchFamily="34" charset="0"/>
              <a:ea typeface="+mn-ea"/>
              <a:cs typeface="+mn-cs"/>
            </a:endParaRPr>
          </a:p>
        </p:txBody>
      </p:sp>
      <p:sp>
        <p:nvSpPr>
          <p:cNvPr id="19" name="Rectangle 16">
            <a:extLst>
              <a:ext uri="{FF2B5EF4-FFF2-40B4-BE49-F238E27FC236}">
                <a16:creationId xmlns:a16="http://schemas.microsoft.com/office/drawing/2014/main" id="{71E5E7A6-F7ED-453A-8499-F78647AD8D48}"/>
              </a:ext>
            </a:extLst>
          </p:cNvPr>
          <p:cNvSpPr/>
          <p:nvPr/>
        </p:nvSpPr>
        <p:spPr bwMode="auto">
          <a:xfrm>
            <a:off x="8441808" y="1765435"/>
            <a:ext cx="1332818" cy="871942"/>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914363" eaLnBrk="0" hangingPunct="0"/>
            <a:r>
              <a:rPr lang="en-US" sz="900" u="sng" dirty="0">
                <a:solidFill>
                  <a:srgbClr val="000000"/>
                </a:solidFill>
                <a:latin typeface="Verdana" pitchFamily="34" charset="0"/>
                <a:ea typeface="+mn-ea"/>
              </a:rPr>
              <a:t>DimSalesPerson</a:t>
            </a:r>
          </a:p>
          <a:p>
            <a:pPr defTabSz="914363" eaLnBrk="0" hangingPunct="0"/>
            <a:r>
              <a:rPr lang="en-US" sz="900" dirty="0">
                <a:solidFill>
                  <a:srgbClr val="000000"/>
                </a:solidFill>
                <a:latin typeface="Verdana" pitchFamily="34" charset="0"/>
                <a:ea typeface="+mn-ea"/>
              </a:rPr>
              <a:t>SalesPersonKey</a:t>
            </a:r>
          </a:p>
          <a:p>
            <a:pPr defTabSz="914363" eaLnBrk="0" hangingPunct="0"/>
            <a:r>
              <a:rPr lang="en-US" sz="900" dirty="0">
                <a:solidFill>
                  <a:srgbClr val="000000"/>
                </a:solidFill>
                <a:latin typeface="Verdana" pitchFamily="34" charset="0"/>
                <a:ea typeface="+mn-ea"/>
              </a:rPr>
              <a:t>SalesPersonName</a:t>
            </a:r>
          </a:p>
          <a:p>
            <a:pPr defTabSz="914363" eaLnBrk="0" hangingPunct="0"/>
            <a:r>
              <a:rPr lang="en-US" sz="900" dirty="0">
                <a:solidFill>
                  <a:srgbClr val="000000"/>
                </a:solidFill>
                <a:latin typeface="Verdana" pitchFamily="34" charset="0"/>
                <a:ea typeface="+mn-ea"/>
              </a:rPr>
              <a:t>StoreName</a:t>
            </a:r>
          </a:p>
          <a:p>
            <a:pPr defTabSz="914363" eaLnBrk="0" hangingPunct="0"/>
            <a:r>
              <a:rPr lang="en-US" sz="900" dirty="0">
                <a:solidFill>
                  <a:srgbClr val="000000"/>
                </a:solidFill>
                <a:latin typeface="Segoe"/>
                <a:ea typeface="+mn-ea"/>
              </a:rPr>
              <a:t>StoreCity</a:t>
            </a:r>
          </a:p>
          <a:p>
            <a:pPr defTabSz="914363" eaLnBrk="0" hangingPunct="0"/>
            <a:r>
              <a:rPr lang="en-US" sz="900" dirty="0">
                <a:solidFill>
                  <a:srgbClr val="000000"/>
                </a:solidFill>
                <a:latin typeface="Verdana" pitchFamily="34" charset="0"/>
                <a:ea typeface="+mn-ea"/>
              </a:rPr>
              <a:t>StoreRegion</a:t>
            </a:r>
          </a:p>
        </p:txBody>
      </p:sp>
      <p:sp>
        <p:nvSpPr>
          <p:cNvPr id="20" name="Rectangle 18">
            <a:extLst>
              <a:ext uri="{FF2B5EF4-FFF2-40B4-BE49-F238E27FC236}">
                <a16:creationId xmlns:a16="http://schemas.microsoft.com/office/drawing/2014/main" id="{9282BB37-354A-42BF-9902-F18B8A7AD529}"/>
              </a:ext>
            </a:extLst>
          </p:cNvPr>
          <p:cNvSpPr/>
          <p:nvPr/>
        </p:nvSpPr>
        <p:spPr bwMode="auto">
          <a:xfrm>
            <a:off x="7621955" y="4892354"/>
            <a:ext cx="1096055" cy="721519"/>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914363" eaLnBrk="0" hangingPunct="0"/>
            <a:r>
              <a:rPr lang="en-US" sz="900" u="sng" dirty="0">
                <a:solidFill>
                  <a:srgbClr val="000000"/>
                </a:solidFill>
                <a:latin typeface="Segoe"/>
                <a:ea typeface="+mn-ea"/>
              </a:rPr>
              <a:t>DimProduct</a:t>
            </a:r>
          </a:p>
          <a:p>
            <a:pPr defTabSz="914363" eaLnBrk="0" hangingPunct="0"/>
            <a:r>
              <a:rPr lang="en-US" sz="900" dirty="0">
                <a:solidFill>
                  <a:srgbClr val="000000"/>
                </a:solidFill>
                <a:latin typeface="Segoe"/>
                <a:ea typeface="+mn-ea"/>
              </a:rPr>
              <a:t>ProductKey</a:t>
            </a:r>
          </a:p>
          <a:p>
            <a:pPr defTabSz="914363" eaLnBrk="0" hangingPunct="0"/>
            <a:r>
              <a:rPr lang="en-US" sz="900" dirty="0">
                <a:solidFill>
                  <a:srgbClr val="000000"/>
                </a:solidFill>
                <a:latin typeface="Segoe"/>
                <a:ea typeface="+mn-ea"/>
              </a:rPr>
              <a:t>ProductName</a:t>
            </a:r>
          </a:p>
          <a:p>
            <a:pPr defTabSz="914363" eaLnBrk="0" hangingPunct="0"/>
            <a:r>
              <a:rPr lang="en-US" sz="900" dirty="0">
                <a:solidFill>
                  <a:srgbClr val="000000"/>
                </a:solidFill>
                <a:latin typeface="Segoe"/>
                <a:ea typeface="+mn-ea"/>
              </a:rPr>
              <a:t>ProductLine</a:t>
            </a:r>
          </a:p>
          <a:p>
            <a:pPr defTabSz="914363" eaLnBrk="0" hangingPunct="0"/>
            <a:r>
              <a:rPr lang="en-US" sz="900" dirty="0">
                <a:solidFill>
                  <a:srgbClr val="000000"/>
                </a:solidFill>
                <a:latin typeface="Segoe"/>
                <a:ea typeface="+mn-ea"/>
              </a:rPr>
              <a:t>SupplierName</a:t>
            </a:r>
          </a:p>
        </p:txBody>
      </p:sp>
      <p:sp>
        <p:nvSpPr>
          <p:cNvPr id="21" name="Rectangle 19">
            <a:extLst>
              <a:ext uri="{FF2B5EF4-FFF2-40B4-BE49-F238E27FC236}">
                <a16:creationId xmlns:a16="http://schemas.microsoft.com/office/drawing/2014/main" id="{3EED5E47-7041-4504-B0E7-851FFF365762}"/>
              </a:ext>
            </a:extLst>
          </p:cNvPr>
          <p:cNvSpPr/>
          <p:nvPr/>
        </p:nvSpPr>
        <p:spPr bwMode="auto">
          <a:xfrm>
            <a:off x="7082580" y="3095553"/>
            <a:ext cx="1232937" cy="914400"/>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914363" eaLnBrk="0" hangingPunct="0"/>
            <a:r>
              <a:rPr lang="en-US" sz="900" u="sng" dirty="0">
                <a:solidFill>
                  <a:srgbClr val="000000"/>
                </a:solidFill>
                <a:latin typeface="Segoe"/>
                <a:ea typeface="+mn-ea"/>
              </a:rPr>
              <a:t>DimCustomer</a:t>
            </a:r>
          </a:p>
          <a:p>
            <a:pPr defTabSz="914363" eaLnBrk="0" hangingPunct="0"/>
            <a:r>
              <a:rPr lang="en-US" sz="900" dirty="0">
                <a:solidFill>
                  <a:srgbClr val="000000"/>
                </a:solidFill>
                <a:latin typeface="Segoe"/>
                <a:ea typeface="+mn-ea"/>
              </a:rPr>
              <a:t>CustomerKey</a:t>
            </a:r>
          </a:p>
          <a:p>
            <a:pPr defTabSz="914363" eaLnBrk="0" hangingPunct="0"/>
            <a:r>
              <a:rPr lang="en-US" sz="900" dirty="0">
                <a:solidFill>
                  <a:srgbClr val="000000"/>
                </a:solidFill>
                <a:latin typeface="Segoe"/>
                <a:ea typeface="+mn-ea"/>
              </a:rPr>
              <a:t>CustomerName</a:t>
            </a:r>
          </a:p>
          <a:p>
            <a:pPr defTabSz="914363" eaLnBrk="0" hangingPunct="0"/>
            <a:r>
              <a:rPr lang="en-US" sz="900" dirty="0">
                <a:solidFill>
                  <a:srgbClr val="000000"/>
                </a:solidFill>
                <a:latin typeface="Segoe"/>
                <a:ea typeface="+mn-ea"/>
              </a:rPr>
              <a:t>City</a:t>
            </a:r>
          </a:p>
          <a:p>
            <a:pPr defTabSz="914363" eaLnBrk="0" hangingPunct="0"/>
            <a:r>
              <a:rPr lang="en-US" sz="900" dirty="0">
                <a:solidFill>
                  <a:srgbClr val="000000"/>
                </a:solidFill>
                <a:latin typeface="Segoe"/>
                <a:ea typeface="+mn-ea"/>
              </a:rPr>
              <a:t>Region</a:t>
            </a:r>
          </a:p>
        </p:txBody>
      </p:sp>
      <p:sp>
        <p:nvSpPr>
          <p:cNvPr id="22" name="TextBox 22">
            <a:extLst>
              <a:ext uri="{FF2B5EF4-FFF2-40B4-BE49-F238E27FC236}">
                <a16:creationId xmlns:a16="http://schemas.microsoft.com/office/drawing/2014/main" id="{E5E98267-A481-43C7-823D-2707DBF2CED8}"/>
              </a:ext>
            </a:extLst>
          </p:cNvPr>
          <p:cNvSpPr txBox="1"/>
          <p:nvPr/>
        </p:nvSpPr>
        <p:spPr>
          <a:xfrm>
            <a:off x="8554006" y="2986601"/>
            <a:ext cx="1039067" cy="1892826"/>
          </a:xfrm>
          <a:prstGeom prst="rect">
            <a:avLst/>
          </a:prstGeom>
          <a:gradFill rotWithShape="1">
            <a:gsLst>
              <a:gs pos="0">
                <a:srgbClr val="5082B9">
                  <a:tint val="50000"/>
                  <a:satMod val="300000"/>
                </a:srgbClr>
              </a:gs>
              <a:gs pos="35000">
                <a:srgbClr val="5082B9">
                  <a:tint val="37000"/>
                  <a:satMod val="300000"/>
                </a:srgbClr>
              </a:gs>
              <a:gs pos="100000">
                <a:srgbClr val="5082B9">
                  <a:tint val="15000"/>
                  <a:satMod val="350000"/>
                </a:srgbClr>
              </a:gs>
            </a:gsLst>
            <a:lin ang="16200000" scaled="1"/>
          </a:gradFill>
          <a:ln w="9525" cap="flat" cmpd="sng" algn="ctr">
            <a:solidFill>
              <a:srgbClr val="5082B9">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sng" strike="noStrike" kern="0" cap="none" spc="0" normalizeH="0" baseline="0" noProof="0" dirty="0">
                <a:ln>
                  <a:noFill/>
                </a:ln>
                <a:solidFill>
                  <a:srgbClr val="000000"/>
                </a:solidFill>
                <a:effectLst/>
                <a:uLnTx/>
                <a:uFillTx/>
                <a:latin typeface="Segoe"/>
                <a:ea typeface="+mn-ea"/>
                <a:cs typeface="+mn-cs"/>
              </a:rPr>
              <a:t>FactOrders</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CustomerKey</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SalesPersonKey</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ProductKey</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ShippingAgentKey</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TimeKey</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OrderNo</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LineItemNo</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Quantity</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Revenue</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Cost</a:t>
            </a:r>
          </a:p>
          <a:p>
            <a:pPr marL="0" marR="0" lvl="0" indent="0" defTabSz="91436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a:ea typeface="+mn-ea"/>
                <a:cs typeface="+mn-cs"/>
              </a:rPr>
              <a:t>Profit</a:t>
            </a:r>
          </a:p>
        </p:txBody>
      </p:sp>
      <p:cxnSp>
        <p:nvCxnSpPr>
          <p:cNvPr id="23" name="Elbow Connector 24">
            <a:extLst>
              <a:ext uri="{FF2B5EF4-FFF2-40B4-BE49-F238E27FC236}">
                <a16:creationId xmlns:a16="http://schemas.microsoft.com/office/drawing/2014/main" id="{92BE00E1-67C2-4B05-B498-7AC126D71D7F}"/>
              </a:ext>
            </a:extLst>
          </p:cNvPr>
          <p:cNvCxnSpPr>
            <a:stCxn id="19" idx="2"/>
            <a:endCxn id="22" idx="0"/>
          </p:cNvCxnSpPr>
          <p:nvPr/>
        </p:nvCxnSpPr>
        <p:spPr bwMode="auto">
          <a:xfrm rot="5400000">
            <a:off x="8916267" y="2794651"/>
            <a:ext cx="349224" cy="34677"/>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24" name="Elbow Connector 26">
            <a:extLst>
              <a:ext uri="{FF2B5EF4-FFF2-40B4-BE49-F238E27FC236}">
                <a16:creationId xmlns:a16="http://schemas.microsoft.com/office/drawing/2014/main" id="{F8A884E8-9D29-43F5-962E-D0B163E72DCD}"/>
              </a:ext>
            </a:extLst>
          </p:cNvPr>
          <p:cNvCxnSpPr>
            <a:stCxn id="20" idx="0"/>
            <a:endCxn id="22" idx="2"/>
          </p:cNvCxnSpPr>
          <p:nvPr/>
        </p:nvCxnSpPr>
        <p:spPr bwMode="auto">
          <a:xfrm rot="16200000" flipH="1">
            <a:off x="8546048" y="4364863"/>
            <a:ext cx="151427" cy="903557"/>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25" name="Elbow Connector 28">
            <a:extLst>
              <a:ext uri="{FF2B5EF4-FFF2-40B4-BE49-F238E27FC236}">
                <a16:creationId xmlns:a16="http://schemas.microsoft.com/office/drawing/2014/main" id="{7A4E97CE-08E9-4747-8667-86662667C403}"/>
              </a:ext>
            </a:extLst>
          </p:cNvPr>
          <p:cNvCxnSpPr>
            <a:stCxn id="21" idx="3"/>
            <a:endCxn id="22" idx="1"/>
          </p:cNvCxnSpPr>
          <p:nvPr/>
        </p:nvCxnSpPr>
        <p:spPr bwMode="auto">
          <a:xfrm>
            <a:off x="8315517" y="3552753"/>
            <a:ext cx="238489" cy="311011"/>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sp>
        <p:nvSpPr>
          <p:cNvPr id="26" name="Rectangle 53">
            <a:extLst>
              <a:ext uri="{FF2B5EF4-FFF2-40B4-BE49-F238E27FC236}">
                <a16:creationId xmlns:a16="http://schemas.microsoft.com/office/drawing/2014/main" id="{89BAC230-1EA0-4093-9DBE-A6D7C8DAC52E}"/>
              </a:ext>
            </a:extLst>
          </p:cNvPr>
          <p:cNvSpPr/>
          <p:nvPr/>
        </p:nvSpPr>
        <p:spPr bwMode="auto">
          <a:xfrm>
            <a:off x="9898012" y="3095553"/>
            <a:ext cx="1232937" cy="914400"/>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914363" eaLnBrk="0" hangingPunct="0"/>
            <a:r>
              <a:rPr lang="en-US" sz="900" u="sng" dirty="0">
                <a:solidFill>
                  <a:srgbClr val="000000"/>
                </a:solidFill>
                <a:latin typeface="Segoe"/>
                <a:ea typeface="+mn-ea"/>
              </a:rPr>
              <a:t>DimDate</a:t>
            </a:r>
          </a:p>
          <a:p>
            <a:pPr defTabSz="914363" eaLnBrk="0" hangingPunct="0"/>
            <a:r>
              <a:rPr lang="en-US" sz="900" dirty="0">
                <a:solidFill>
                  <a:srgbClr val="000000"/>
                </a:solidFill>
                <a:latin typeface="Segoe"/>
                <a:ea typeface="+mn-ea"/>
              </a:rPr>
              <a:t>DateKey</a:t>
            </a:r>
          </a:p>
          <a:p>
            <a:pPr defTabSz="914363" eaLnBrk="0" hangingPunct="0"/>
            <a:r>
              <a:rPr lang="en-US" sz="900" dirty="0">
                <a:solidFill>
                  <a:srgbClr val="000000"/>
                </a:solidFill>
                <a:latin typeface="Segoe"/>
                <a:ea typeface="+mn-ea"/>
              </a:rPr>
              <a:t>Year</a:t>
            </a:r>
          </a:p>
          <a:p>
            <a:pPr defTabSz="914363" eaLnBrk="0" hangingPunct="0"/>
            <a:r>
              <a:rPr lang="en-US" sz="900" dirty="0">
                <a:solidFill>
                  <a:srgbClr val="000000"/>
                </a:solidFill>
                <a:latin typeface="Segoe"/>
                <a:ea typeface="+mn-ea"/>
              </a:rPr>
              <a:t>Quarter</a:t>
            </a:r>
          </a:p>
          <a:p>
            <a:pPr defTabSz="914363" eaLnBrk="0" hangingPunct="0"/>
            <a:r>
              <a:rPr lang="en-US" sz="900" dirty="0">
                <a:solidFill>
                  <a:srgbClr val="000000"/>
                </a:solidFill>
                <a:latin typeface="Segoe"/>
                <a:ea typeface="+mn-ea"/>
              </a:rPr>
              <a:t>Month</a:t>
            </a:r>
          </a:p>
          <a:p>
            <a:pPr defTabSz="914363" eaLnBrk="0" hangingPunct="0"/>
            <a:r>
              <a:rPr lang="en-US" sz="900" dirty="0">
                <a:solidFill>
                  <a:srgbClr val="000000"/>
                </a:solidFill>
                <a:latin typeface="Segoe"/>
                <a:ea typeface="+mn-ea"/>
              </a:rPr>
              <a:t>Day</a:t>
            </a:r>
          </a:p>
        </p:txBody>
      </p:sp>
      <p:cxnSp>
        <p:nvCxnSpPr>
          <p:cNvPr id="27" name="Elbow Connector 54">
            <a:extLst>
              <a:ext uri="{FF2B5EF4-FFF2-40B4-BE49-F238E27FC236}">
                <a16:creationId xmlns:a16="http://schemas.microsoft.com/office/drawing/2014/main" id="{13246F7C-268F-4C1D-8333-3DA71C8F8D15}"/>
              </a:ext>
            </a:extLst>
          </p:cNvPr>
          <p:cNvCxnSpPr>
            <a:stCxn id="26" idx="1"/>
            <a:endCxn id="22" idx="3"/>
          </p:cNvCxnSpPr>
          <p:nvPr/>
        </p:nvCxnSpPr>
        <p:spPr bwMode="auto">
          <a:xfrm rot="10800000" flipV="1">
            <a:off x="9593074" y="3552752"/>
            <a:ext cx="304939" cy="380261"/>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sp>
        <p:nvSpPr>
          <p:cNvPr id="28" name="Rectangle 60">
            <a:extLst>
              <a:ext uri="{FF2B5EF4-FFF2-40B4-BE49-F238E27FC236}">
                <a16:creationId xmlns:a16="http://schemas.microsoft.com/office/drawing/2014/main" id="{EE27D64B-28C4-4552-B0B2-215E88AD001D}"/>
              </a:ext>
            </a:extLst>
          </p:cNvPr>
          <p:cNvSpPr/>
          <p:nvPr/>
        </p:nvSpPr>
        <p:spPr bwMode="auto">
          <a:xfrm>
            <a:off x="9383553" y="4892354"/>
            <a:ext cx="1621319" cy="721519"/>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914363" eaLnBrk="0" hangingPunct="0"/>
            <a:r>
              <a:rPr lang="en-US" sz="900" u="sng" dirty="0">
                <a:solidFill>
                  <a:srgbClr val="000000"/>
                </a:solidFill>
                <a:latin typeface="Segoe"/>
                <a:ea typeface="+mn-ea"/>
              </a:rPr>
              <a:t>DimShippingAgent</a:t>
            </a:r>
          </a:p>
          <a:p>
            <a:pPr defTabSz="914363" eaLnBrk="0" hangingPunct="0"/>
            <a:r>
              <a:rPr lang="en-US" sz="900" dirty="0">
                <a:solidFill>
                  <a:srgbClr val="000000"/>
                </a:solidFill>
                <a:latin typeface="Segoe"/>
                <a:ea typeface="+mn-ea"/>
              </a:rPr>
              <a:t>ShippingAgentKey</a:t>
            </a:r>
          </a:p>
          <a:p>
            <a:pPr defTabSz="914363" eaLnBrk="0" hangingPunct="0"/>
            <a:r>
              <a:rPr lang="en-US" sz="900" dirty="0">
                <a:solidFill>
                  <a:srgbClr val="000000"/>
                </a:solidFill>
                <a:latin typeface="Segoe"/>
                <a:ea typeface="+mn-ea"/>
              </a:rPr>
              <a:t>ShippingAgentName</a:t>
            </a:r>
          </a:p>
        </p:txBody>
      </p:sp>
      <p:cxnSp>
        <p:nvCxnSpPr>
          <p:cNvPr id="29" name="Elbow Connector 61">
            <a:extLst>
              <a:ext uri="{FF2B5EF4-FFF2-40B4-BE49-F238E27FC236}">
                <a16:creationId xmlns:a16="http://schemas.microsoft.com/office/drawing/2014/main" id="{999B67EC-D7B8-4100-A712-EE360E7C2F27}"/>
              </a:ext>
            </a:extLst>
          </p:cNvPr>
          <p:cNvCxnSpPr>
            <a:stCxn id="22" idx="2"/>
            <a:endCxn id="28" idx="0"/>
          </p:cNvCxnSpPr>
          <p:nvPr/>
        </p:nvCxnSpPr>
        <p:spPr bwMode="auto">
          <a:xfrm rot="16200000" flipH="1">
            <a:off x="9627413" y="4325553"/>
            <a:ext cx="12927" cy="1120673"/>
          </a:xfrm>
          <a:prstGeom prst="bentConnector3">
            <a:avLst>
              <a:gd name="adj1" fmla="val 50000"/>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277632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pl-PL" sz="4800" dirty="0" err="1"/>
              <a:t>Common</a:t>
            </a:r>
            <a:r>
              <a:rPr lang="pl-PL" sz="4800" dirty="0"/>
              <a:t> </a:t>
            </a:r>
            <a:r>
              <a:rPr lang="pl-PL" sz="4800" dirty="0" err="1"/>
              <a:t>transformations</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177439"/>
            <a:ext cx="11190550" cy="5334197"/>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l-PL" sz="4000" dirty="0" err="1"/>
              <a:t>Normalizing</a:t>
            </a:r>
            <a:r>
              <a:rPr lang="pl-PL" sz="4000" dirty="0"/>
              <a:t> </a:t>
            </a:r>
            <a:r>
              <a:rPr lang="pl-PL" sz="4000" dirty="0" err="1"/>
              <a:t>values</a:t>
            </a:r>
            <a:endParaRPr lang="pl-PL" sz="4000" dirty="0"/>
          </a:p>
          <a:p>
            <a:r>
              <a:rPr lang="pl-PL" sz="4000" dirty="0" err="1"/>
              <a:t>Imputing</a:t>
            </a:r>
            <a:r>
              <a:rPr lang="pl-PL" sz="4000" dirty="0"/>
              <a:t> </a:t>
            </a:r>
            <a:r>
              <a:rPr lang="pl-PL" sz="4000" dirty="0" err="1"/>
              <a:t>null</a:t>
            </a:r>
            <a:r>
              <a:rPr lang="pl-PL" sz="4000" dirty="0"/>
              <a:t> </a:t>
            </a:r>
            <a:r>
              <a:rPr lang="pl-PL" sz="4000" dirty="0" err="1"/>
              <a:t>or</a:t>
            </a:r>
            <a:r>
              <a:rPr lang="pl-PL" sz="4000" dirty="0"/>
              <a:t> missing data</a:t>
            </a:r>
          </a:p>
          <a:p>
            <a:r>
              <a:rPr lang="pl-PL" sz="4000" dirty="0" err="1"/>
              <a:t>Deduplicating</a:t>
            </a:r>
            <a:r>
              <a:rPr lang="pl-PL" sz="4000" dirty="0"/>
              <a:t> data</a:t>
            </a:r>
          </a:p>
          <a:p>
            <a:r>
              <a:rPr lang="pl-PL" sz="4000" dirty="0"/>
              <a:t>Performing </a:t>
            </a:r>
            <a:r>
              <a:rPr lang="pl-PL" sz="4000" dirty="0" err="1"/>
              <a:t>database</a:t>
            </a:r>
            <a:r>
              <a:rPr lang="pl-PL" sz="4000" dirty="0"/>
              <a:t> </a:t>
            </a:r>
            <a:r>
              <a:rPr lang="pl-PL" sz="4000" dirty="0" err="1"/>
              <a:t>rollups</a:t>
            </a:r>
            <a:endParaRPr lang="pl-PL" sz="4000" dirty="0"/>
          </a:p>
          <a:p>
            <a:r>
              <a:rPr lang="pl-PL" sz="4000" dirty="0" err="1"/>
              <a:t>Exploding</a:t>
            </a:r>
            <a:r>
              <a:rPr lang="pl-PL" sz="4000" dirty="0"/>
              <a:t> </a:t>
            </a:r>
            <a:r>
              <a:rPr lang="pl-PL" sz="4000" dirty="0" err="1"/>
              <a:t>arrays</a:t>
            </a:r>
            <a:endParaRPr lang="pl-PL" sz="4000" dirty="0"/>
          </a:p>
          <a:p>
            <a:r>
              <a:rPr lang="pl-PL" sz="4000" dirty="0" err="1"/>
              <a:t>Pivoting</a:t>
            </a:r>
            <a:r>
              <a:rPr lang="pl-PL" sz="4000" dirty="0"/>
              <a:t> </a:t>
            </a:r>
            <a:r>
              <a:rPr lang="pl-PL" sz="4000" dirty="0" err="1"/>
              <a:t>DataFrames</a:t>
            </a:r>
            <a:endParaRPr lang="pl-PL" sz="4000" dirty="0"/>
          </a:p>
        </p:txBody>
      </p:sp>
    </p:spTree>
    <p:extLst>
      <p:ext uri="{BB962C8B-B14F-4D97-AF65-F5344CB8AC3E}">
        <p14:creationId xmlns:p14="http://schemas.microsoft.com/office/powerpoint/2010/main" val="31909550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Custom and complex transformations with UDFs</a:t>
            </a:r>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979221"/>
            <a:ext cx="6575007" cy="4385953"/>
          </a:xfrm>
          <a:prstGeom prst="rect">
            <a:avLst/>
          </a:prstGeom>
        </p:spPr>
        <p:txBody>
          <a:bodyPr>
            <a:normAutofit fontScale="925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000" dirty="0"/>
              <a:t>The highly optimized built-in functions in Spark provide a wide array of functionality, covering most data transformation use cases</a:t>
            </a:r>
            <a:endParaRPr lang="pl-PL" sz="4000" dirty="0"/>
          </a:p>
          <a:p>
            <a:r>
              <a:rPr lang="en-US" sz="4000" dirty="0"/>
              <a:t>Use UDFs when there's no clear way to accomplish a task by using built-in functions</a:t>
            </a:r>
            <a:endParaRPr lang="pl-PL" sz="4000" dirty="0"/>
          </a:p>
        </p:txBody>
      </p:sp>
      <p:pic>
        <p:nvPicPr>
          <p:cNvPr id="3" name="Obraz 2">
            <a:extLst>
              <a:ext uri="{FF2B5EF4-FFF2-40B4-BE49-F238E27FC236}">
                <a16:creationId xmlns:a16="http://schemas.microsoft.com/office/drawing/2014/main" id="{3DDF9A12-D5EF-4691-A800-9E77595B36AC}"/>
              </a:ext>
            </a:extLst>
          </p:cNvPr>
          <p:cNvPicPr>
            <a:picLocks noChangeAspect="1"/>
          </p:cNvPicPr>
          <p:nvPr/>
        </p:nvPicPr>
        <p:blipFill>
          <a:blip r:embed="rId2"/>
          <a:stretch>
            <a:fillRect/>
          </a:stretch>
        </p:blipFill>
        <p:spPr>
          <a:xfrm>
            <a:off x="7234134" y="2250993"/>
            <a:ext cx="4490805" cy="3160196"/>
          </a:xfrm>
          <a:prstGeom prst="rect">
            <a:avLst/>
          </a:prstGeom>
        </p:spPr>
      </p:pic>
    </p:spTree>
    <p:extLst>
      <p:ext uri="{BB962C8B-B14F-4D97-AF65-F5344CB8AC3E}">
        <p14:creationId xmlns:p14="http://schemas.microsoft.com/office/powerpoint/2010/main" val="25597200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Joins and lookup tables</a:t>
            </a:r>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07684" y="1563584"/>
            <a:ext cx="10988669" cy="2925289"/>
          </a:xfrm>
          <a:prstGeom prst="rect">
            <a:avLst/>
          </a:prstGeom>
        </p:spPr>
        <p:txBody>
          <a:bodyPr>
            <a:normAutofit fontScale="92500" lnSpcReduction="2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000" dirty="0"/>
              <a:t>A standard (or shuffle) join moves all the data on the cluster for each table to a specific node on the cluster</a:t>
            </a:r>
            <a:endParaRPr lang="pl-PL" sz="4000" dirty="0"/>
          </a:p>
          <a:p>
            <a:r>
              <a:rPr lang="en-US" sz="4000" dirty="0"/>
              <a:t>A broadcast join fixes this situation when one </a:t>
            </a:r>
            <a:r>
              <a:rPr lang="en-US" sz="4000" dirty="0" err="1"/>
              <a:t>dataframe</a:t>
            </a:r>
            <a:r>
              <a:rPr lang="en-US" sz="4000" dirty="0"/>
              <a:t> is sufficiently small</a:t>
            </a:r>
            <a:endParaRPr lang="pl-PL" sz="4000" dirty="0"/>
          </a:p>
          <a:p>
            <a:pPr lvl="1"/>
            <a:r>
              <a:rPr lang="en-US" sz="2433" dirty="0"/>
              <a:t>A broadcast join duplicates the smaller </a:t>
            </a:r>
            <a:r>
              <a:rPr lang="en-US" sz="2433" dirty="0" err="1"/>
              <a:t>dataframe</a:t>
            </a:r>
            <a:r>
              <a:rPr lang="en-US" sz="2433" dirty="0"/>
              <a:t> on each node of the cluster, which avoids the cost of shuffling the bigger </a:t>
            </a:r>
            <a:r>
              <a:rPr lang="en-US" sz="2433" dirty="0" err="1"/>
              <a:t>dataframe</a:t>
            </a:r>
            <a:endParaRPr lang="pl-PL" sz="2433" dirty="0"/>
          </a:p>
        </p:txBody>
      </p:sp>
      <p:pic>
        <p:nvPicPr>
          <p:cNvPr id="3" name="Obraz 2">
            <a:extLst>
              <a:ext uri="{FF2B5EF4-FFF2-40B4-BE49-F238E27FC236}">
                <a16:creationId xmlns:a16="http://schemas.microsoft.com/office/drawing/2014/main" id="{B86B079A-F89F-4F28-87A0-8339E7EF7CEB}"/>
              </a:ext>
            </a:extLst>
          </p:cNvPr>
          <p:cNvPicPr>
            <a:picLocks noChangeAspect="1"/>
          </p:cNvPicPr>
          <p:nvPr/>
        </p:nvPicPr>
        <p:blipFill>
          <a:blip r:embed="rId2"/>
          <a:stretch>
            <a:fillRect/>
          </a:stretch>
        </p:blipFill>
        <p:spPr>
          <a:xfrm>
            <a:off x="2636321" y="4789898"/>
            <a:ext cx="6496050" cy="1838325"/>
          </a:xfrm>
          <a:prstGeom prst="rect">
            <a:avLst/>
          </a:prstGeom>
        </p:spPr>
      </p:pic>
    </p:spTree>
    <p:extLst>
      <p:ext uri="{BB962C8B-B14F-4D97-AF65-F5344CB8AC3E}">
        <p14:creationId xmlns:p14="http://schemas.microsoft.com/office/powerpoint/2010/main" val="42037226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pl-PL" sz="4800" dirty="0" err="1"/>
              <a:t>Table</a:t>
            </a:r>
            <a:r>
              <a:rPr lang="pl-PL" sz="4800" dirty="0"/>
              <a:t> management</a:t>
            </a:r>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27476" y="1330038"/>
            <a:ext cx="11348887" cy="3234046"/>
          </a:xfrm>
          <a:prstGeom prst="rect">
            <a:avLst/>
          </a:prstGeom>
        </p:spPr>
        <p:txBody>
          <a:bodyPr>
            <a:normAutofit fontScale="85000" lnSpcReduction="2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000" dirty="0"/>
              <a:t>A managed table is a table that manages both the actual data and the metadata</a:t>
            </a:r>
            <a:endParaRPr lang="pl-PL" sz="4000" dirty="0"/>
          </a:p>
          <a:p>
            <a:pPr lvl="1"/>
            <a:r>
              <a:rPr lang="en-US" sz="2433" dirty="0"/>
              <a:t>In this case, a DROP TABLE command removes both the metadata for the table and the data itself</a:t>
            </a:r>
            <a:endParaRPr lang="pl-PL" sz="2433" dirty="0"/>
          </a:p>
          <a:p>
            <a:r>
              <a:rPr lang="en-US" sz="4000" dirty="0"/>
              <a:t>Unmanaged tables manage the metadata from a table, while the actual data is managed separately and is often backed by a blob store such as Azure Blob storage</a:t>
            </a:r>
            <a:endParaRPr lang="pl-PL" sz="4000" dirty="0"/>
          </a:p>
          <a:p>
            <a:pPr lvl="1"/>
            <a:r>
              <a:rPr lang="en-US" sz="2433" dirty="0"/>
              <a:t>Dropping an unmanaged table drops only the metadata that is associated with the table while the data remains in place </a:t>
            </a:r>
          </a:p>
        </p:txBody>
      </p:sp>
      <p:pic>
        <p:nvPicPr>
          <p:cNvPr id="6" name="Obraz 5">
            <a:extLst>
              <a:ext uri="{FF2B5EF4-FFF2-40B4-BE49-F238E27FC236}">
                <a16:creationId xmlns:a16="http://schemas.microsoft.com/office/drawing/2014/main" id="{35099226-E5BA-4DEF-9973-7569F5757DE1}"/>
              </a:ext>
            </a:extLst>
          </p:cNvPr>
          <p:cNvPicPr>
            <a:picLocks noChangeAspect="1"/>
          </p:cNvPicPr>
          <p:nvPr/>
        </p:nvPicPr>
        <p:blipFill>
          <a:blip r:embed="rId2"/>
          <a:stretch>
            <a:fillRect/>
          </a:stretch>
        </p:blipFill>
        <p:spPr>
          <a:xfrm>
            <a:off x="2168837" y="4651169"/>
            <a:ext cx="7029634" cy="2012405"/>
          </a:xfrm>
          <a:prstGeom prst="rect">
            <a:avLst/>
          </a:prstGeom>
        </p:spPr>
      </p:pic>
    </p:spTree>
    <p:extLst>
      <p:ext uri="{BB962C8B-B14F-4D97-AF65-F5344CB8AC3E}">
        <p14:creationId xmlns:p14="http://schemas.microsoft.com/office/powerpoint/2010/main" val="38142306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9782801" cy="1239837"/>
          </a:xfrm>
        </p:spPr>
        <p:txBody>
          <a:bodyPr/>
          <a:lstStyle/>
          <a:p>
            <a:r>
              <a:rPr lang="pl-PL" sz="4800" dirty="0"/>
              <a:t>Lab: </a:t>
            </a:r>
            <a:r>
              <a:rPr lang="en-US" sz="4800" dirty="0"/>
              <a:t>Perform advanced data transformation</a:t>
            </a:r>
          </a:p>
        </p:txBody>
      </p:sp>
      <p:pic>
        <p:nvPicPr>
          <p:cNvPr id="3" name="Obraz 2">
            <a:extLst>
              <a:ext uri="{FF2B5EF4-FFF2-40B4-BE49-F238E27FC236}">
                <a16:creationId xmlns:a16="http://schemas.microsoft.com/office/drawing/2014/main" id="{3D510CF9-A157-4F28-B0D5-B8F52147DBD6}"/>
              </a:ext>
            </a:extLst>
          </p:cNvPr>
          <p:cNvPicPr>
            <a:picLocks noChangeAspect="1"/>
          </p:cNvPicPr>
          <p:nvPr/>
        </p:nvPicPr>
        <p:blipFill>
          <a:blip r:embed="rId2"/>
          <a:stretch>
            <a:fillRect/>
          </a:stretch>
        </p:blipFill>
        <p:spPr>
          <a:xfrm>
            <a:off x="467061" y="1988885"/>
            <a:ext cx="11303581" cy="4210266"/>
          </a:xfrm>
          <a:prstGeom prst="rect">
            <a:avLst/>
          </a:prstGeom>
        </p:spPr>
      </p:pic>
    </p:spTree>
    <p:extLst>
      <p:ext uri="{BB962C8B-B14F-4D97-AF65-F5344CB8AC3E}">
        <p14:creationId xmlns:p14="http://schemas.microsoft.com/office/powerpoint/2010/main" val="10437793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noAutofit/>
          </a:bodyPr>
          <a:lstStyle/>
          <a:p>
            <a:pPr lvl="0"/>
            <a:r>
              <a:rPr lang="pl-PL" sz="4400" dirty="0" err="1">
                <a:solidFill>
                  <a:schemeClr val="tx1"/>
                </a:solidFill>
                <a:latin typeface="Segoe UI Light" panose="020B0502040204020203" pitchFamily="34" charset="0"/>
                <a:ea typeface="+mj-ea"/>
                <a:cs typeface="Segoe UI Light" panose="020B0502040204020203" pitchFamily="34" charset="0"/>
              </a:rPr>
              <a:t>Kn</a:t>
            </a:r>
            <a:r>
              <a:rPr lang="pt-BR" sz="4400" dirty="0">
                <a:solidFill>
                  <a:schemeClr val="tx1"/>
                </a:solidFill>
                <a:latin typeface="Segoe UI Light" panose="020B0502040204020203" pitchFamily="34" charset="0"/>
                <a:ea typeface="+mj-ea"/>
                <a:cs typeface="Segoe UI Light" panose="020B0502040204020203" pitchFamily="34" charset="0"/>
              </a:rPr>
              <a:t>owing the various big</a:t>
            </a:r>
            <a:r>
              <a:rPr lang="pl-PL" sz="4400" dirty="0">
                <a:solidFill>
                  <a:schemeClr val="tx1"/>
                </a:solidFill>
                <a:latin typeface="Segoe UI Light" panose="020B0502040204020203" pitchFamily="34" charset="0"/>
                <a:ea typeface="+mj-ea"/>
                <a:cs typeface="Segoe UI Light" panose="020B0502040204020203" pitchFamily="34" charset="0"/>
              </a:rPr>
              <a:t> </a:t>
            </a:r>
            <a:r>
              <a:rPr lang="pt-BR" sz="4400" dirty="0">
                <a:solidFill>
                  <a:schemeClr val="tx1"/>
                </a:solidFill>
                <a:latin typeface="Segoe UI Light" panose="020B0502040204020203" pitchFamily="34" charset="0"/>
                <a:ea typeface="+mj-ea"/>
                <a:cs typeface="Segoe UI Light" panose="020B0502040204020203" pitchFamily="34" charset="0"/>
              </a:rPr>
              <a:t>data solutions</a:t>
            </a:r>
            <a:endParaRPr sz="4400" dirty="0">
              <a:solidFill>
                <a:schemeClr val="tx1"/>
              </a:solidFill>
              <a:latin typeface="Segoe UI Light" panose="020B0502040204020203" pitchFamily="34" charset="0"/>
              <a:ea typeface="+mj-ea"/>
              <a:cs typeface="Segoe UI Light" panose="020B0502040204020203" pitchFamily="34" charset="0"/>
            </a:endParaRPr>
          </a:p>
        </p:txBody>
      </p:sp>
      <p:pic>
        <p:nvPicPr>
          <p:cNvPr id="2" name="Obraz 1">
            <a:extLst>
              <a:ext uri="{FF2B5EF4-FFF2-40B4-BE49-F238E27FC236}">
                <a16:creationId xmlns:a16="http://schemas.microsoft.com/office/drawing/2014/main" id="{842611CB-9EE0-4BC2-8832-AD4F2E5BA77D}"/>
              </a:ext>
            </a:extLst>
          </p:cNvPr>
          <p:cNvPicPr>
            <a:picLocks noChangeAspect="1"/>
          </p:cNvPicPr>
          <p:nvPr/>
        </p:nvPicPr>
        <p:blipFill>
          <a:blip r:embed="rId3"/>
          <a:stretch>
            <a:fillRect/>
          </a:stretch>
        </p:blipFill>
        <p:spPr>
          <a:xfrm>
            <a:off x="588262" y="1347832"/>
            <a:ext cx="9540795" cy="5392126"/>
          </a:xfrm>
          <a:prstGeom prst="rect">
            <a:avLst/>
          </a:prstGeom>
        </p:spPr>
      </p:pic>
    </p:spTree>
    <p:extLst>
      <p:ext uri="{BB962C8B-B14F-4D97-AF65-F5344CB8AC3E}">
        <p14:creationId xmlns:p14="http://schemas.microsoft.com/office/powerpoint/2010/main" val="1161569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650" y="1647453"/>
            <a:ext cx="3944097" cy="1349103"/>
          </a:xfrm>
        </p:spPr>
        <p:txBody>
          <a:bodyPr/>
          <a:lstStyle/>
          <a:p>
            <a:r>
              <a:rPr lang="en-US" sz="4800" dirty="0"/>
              <a:t>Create data pipelines </a:t>
            </a:r>
            <a:br>
              <a:rPr lang="pl-PL" sz="4800" dirty="0"/>
            </a:br>
            <a:r>
              <a:rPr lang="en-US" sz="4800" dirty="0"/>
              <a:t>by using Databricks Delta</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40470048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 sz="4800" dirty="0"/>
              <a:t>Streaming ETL w/ Structured Streaming </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686296"/>
            <a:ext cx="11190550" cy="4825340"/>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a:t>Structured streaming enables raw data to be available as structured data as soon as possible</a:t>
            </a:r>
          </a:p>
        </p:txBody>
      </p:sp>
      <p:sp>
        <p:nvSpPr>
          <p:cNvPr id="18" name="Shape 1060">
            <a:extLst>
              <a:ext uri="{FF2B5EF4-FFF2-40B4-BE49-F238E27FC236}">
                <a16:creationId xmlns:a16="http://schemas.microsoft.com/office/drawing/2014/main" id="{0AC521C9-3E2E-4563-B796-D9A5BBCDC664}"/>
              </a:ext>
            </a:extLst>
          </p:cNvPr>
          <p:cNvSpPr/>
          <p:nvPr/>
        </p:nvSpPr>
        <p:spPr>
          <a:xfrm>
            <a:off x="5376338" y="4360589"/>
            <a:ext cx="1150776" cy="1150776"/>
          </a:xfrm>
          <a:prstGeom prst="flowChartMultidocument">
            <a:avLst/>
          </a:prstGeom>
          <a:noFill/>
          <a:ln w="25400" cap="flat" cmpd="sng">
            <a:solidFill>
              <a:srgbClr val="737373"/>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sz="2133" b="0" i="0" u="none" strike="noStrike" kern="0" cap="none" spc="0" normalizeH="0" baseline="0" noProof="0">
              <a:ln>
                <a:noFill/>
              </a:ln>
              <a:solidFill>
                <a:srgbClr val="737373"/>
              </a:solidFill>
              <a:effectLst/>
              <a:uLnTx/>
              <a:uFillTx/>
              <a:latin typeface="Source Sans Pro Light"/>
              <a:ea typeface="Source Sans Pro Light"/>
              <a:cs typeface="Source Sans Pro Light"/>
              <a:sym typeface="Source Sans Pro Light"/>
            </a:endParaRPr>
          </a:p>
        </p:txBody>
      </p:sp>
      <p:graphicFrame>
        <p:nvGraphicFramePr>
          <p:cNvPr id="19" name="Shape 1062">
            <a:extLst>
              <a:ext uri="{FF2B5EF4-FFF2-40B4-BE49-F238E27FC236}">
                <a16:creationId xmlns:a16="http://schemas.microsoft.com/office/drawing/2014/main" id="{0CB2BD65-2D32-4642-96F7-10EACEC12526}"/>
              </a:ext>
            </a:extLst>
          </p:cNvPr>
          <p:cNvGraphicFramePr/>
          <p:nvPr>
            <p:extLst>
              <p:ext uri="{D42A27DB-BD31-4B8C-83A1-F6EECF244321}">
                <p14:modId xmlns:p14="http://schemas.microsoft.com/office/powerpoint/2010/main" val="2368742585"/>
              </p:ext>
            </p:extLst>
          </p:nvPr>
        </p:nvGraphicFramePr>
        <p:xfrm>
          <a:off x="8972029" y="4364774"/>
          <a:ext cx="1110932" cy="1142452"/>
        </p:xfrm>
        <a:graphic>
          <a:graphicData uri="http://schemas.openxmlformats.org/drawingml/2006/table">
            <a:tbl>
              <a:tblPr bandRow="1">
                <a:noFill/>
              </a:tblPr>
              <a:tblGrid>
                <a:gridCol w="277733">
                  <a:extLst>
                    <a:ext uri="{9D8B030D-6E8A-4147-A177-3AD203B41FA5}">
                      <a16:colId xmlns:a16="http://schemas.microsoft.com/office/drawing/2014/main" val="20000"/>
                    </a:ext>
                  </a:extLst>
                </a:gridCol>
                <a:gridCol w="277733">
                  <a:extLst>
                    <a:ext uri="{9D8B030D-6E8A-4147-A177-3AD203B41FA5}">
                      <a16:colId xmlns:a16="http://schemas.microsoft.com/office/drawing/2014/main" val="20001"/>
                    </a:ext>
                  </a:extLst>
                </a:gridCol>
                <a:gridCol w="277733">
                  <a:extLst>
                    <a:ext uri="{9D8B030D-6E8A-4147-A177-3AD203B41FA5}">
                      <a16:colId xmlns:a16="http://schemas.microsoft.com/office/drawing/2014/main" val="20002"/>
                    </a:ext>
                  </a:extLst>
                </a:gridCol>
                <a:gridCol w="277733">
                  <a:extLst>
                    <a:ext uri="{9D8B030D-6E8A-4147-A177-3AD203B41FA5}">
                      <a16:colId xmlns:a16="http://schemas.microsoft.com/office/drawing/2014/main" val="20003"/>
                    </a:ext>
                  </a:extLst>
                </a:gridCol>
              </a:tblGrid>
              <a:tr h="325120">
                <a:tc gridSpan="4">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ctr" rtl="0">
                        <a:spcBef>
                          <a:spcPts val="0"/>
                        </a:spcBef>
                        <a:spcAft>
                          <a:spcPts val="0"/>
                        </a:spcAft>
                        <a:buNone/>
                      </a:pPr>
                      <a:r>
                        <a:rPr lang="en" sz="2100" b="0" i="0">
                          <a:solidFill>
                            <a:schemeClr val="accent3"/>
                          </a:solidFill>
                          <a:latin typeface="Source Sans Pro Light"/>
                          <a:ea typeface="Source Sans Pro Light"/>
                          <a:cs typeface="Source Sans Pro Light"/>
                          <a:sym typeface="Source Sans Pro Light"/>
                        </a:rPr>
                        <a:t>table</a:t>
                      </a:r>
                      <a:endParaRPr sz="2100" b="0" i="0">
                        <a:solidFill>
                          <a:schemeClr val="accent3"/>
                        </a:solidFill>
                        <a:latin typeface="Source Sans Pro Light"/>
                        <a:ea typeface="Source Sans Pro Light"/>
                        <a:cs typeface="Source Sans Pro Light"/>
                        <a:sym typeface="Source Sans Pro Light"/>
                      </a:endParaRPr>
                    </a:p>
                  </a:txBody>
                  <a:tcPr marL="121933" marR="121933" marT="0" marB="0" anchor="ctr">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4333">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4333">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4333">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04333">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2" rtl="0" eaLnBrk="1" latinLnBrk="0" hangingPunct="1">
                        <a:defRPr sz="1323" kern="1200">
                          <a:solidFill>
                            <a:schemeClr val="tx1"/>
                          </a:solidFill>
                          <a:latin typeface="Segoe UI"/>
                        </a:defRPr>
                      </a:lvl1pPr>
                      <a:lvl2pPr marL="342901" algn="l" defTabSz="685802" rtl="0" eaLnBrk="1" latinLnBrk="0" hangingPunct="1">
                        <a:defRPr sz="1323" kern="1200">
                          <a:solidFill>
                            <a:schemeClr val="tx1"/>
                          </a:solidFill>
                          <a:latin typeface="Segoe UI"/>
                        </a:defRPr>
                      </a:lvl2pPr>
                      <a:lvl3pPr marL="685802" algn="l" defTabSz="685802" rtl="0" eaLnBrk="1" latinLnBrk="0" hangingPunct="1">
                        <a:defRPr sz="1323" kern="1200">
                          <a:solidFill>
                            <a:schemeClr val="tx1"/>
                          </a:solidFill>
                          <a:latin typeface="Segoe UI"/>
                        </a:defRPr>
                      </a:lvl3pPr>
                      <a:lvl4pPr marL="1028702" algn="l" defTabSz="685802" rtl="0" eaLnBrk="1" latinLnBrk="0" hangingPunct="1">
                        <a:defRPr sz="1323" kern="1200">
                          <a:solidFill>
                            <a:schemeClr val="tx1"/>
                          </a:solidFill>
                          <a:latin typeface="Segoe UI"/>
                        </a:defRPr>
                      </a:lvl4pPr>
                      <a:lvl5pPr marL="1371602" algn="l" defTabSz="685802" rtl="0" eaLnBrk="1" latinLnBrk="0" hangingPunct="1">
                        <a:defRPr sz="1323" kern="1200">
                          <a:solidFill>
                            <a:schemeClr val="tx1"/>
                          </a:solidFill>
                          <a:latin typeface="Segoe UI"/>
                        </a:defRPr>
                      </a:lvl5pPr>
                      <a:lvl6pPr marL="1714504" algn="l" defTabSz="685802" rtl="0" eaLnBrk="1" latinLnBrk="0" hangingPunct="1">
                        <a:defRPr sz="1323" kern="1200">
                          <a:solidFill>
                            <a:schemeClr val="tx1"/>
                          </a:solidFill>
                          <a:latin typeface="Segoe UI"/>
                        </a:defRPr>
                      </a:lvl6pPr>
                      <a:lvl7pPr marL="2057403" algn="l" defTabSz="685802" rtl="0" eaLnBrk="1" latinLnBrk="0" hangingPunct="1">
                        <a:defRPr sz="1323" kern="1200">
                          <a:solidFill>
                            <a:schemeClr val="tx1"/>
                          </a:solidFill>
                          <a:latin typeface="Segoe UI"/>
                        </a:defRPr>
                      </a:lvl7pPr>
                      <a:lvl8pPr marL="2400304" algn="l" defTabSz="685802" rtl="0" eaLnBrk="1" latinLnBrk="0" hangingPunct="1">
                        <a:defRPr sz="1323" kern="1200">
                          <a:solidFill>
                            <a:schemeClr val="tx1"/>
                          </a:solidFill>
                          <a:latin typeface="Segoe UI"/>
                        </a:defRPr>
                      </a:lvl8pPr>
                      <a:lvl9pPr marL="2743206" algn="l" defTabSz="685802" rtl="0" eaLnBrk="1" latinLnBrk="0" hangingPunct="1">
                        <a:defRPr sz="1323" kern="1200">
                          <a:solidFill>
                            <a:schemeClr val="tx1"/>
                          </a:solidFill>
                          <a:latin typeface="Segoe UI"/>
                        </a:defRPr>
                      </a:lvl9pPr>
                    </a:lstStyle>
                    <a:p>
                      <a:pPr marL="0" marR="0" lvl="0" indent="0" algn="l" rtl="0">
                        <a:spcBef>
                          <a:spcPts val="0"/>
                        </a:spcBef>
                        <a:spcAft>
                          <a:spcPts val="0"/>
                        </a:spcAft>
                        <a:buNone/>
                      </a:pPr>
                      <a:endParaRPr sz="100">
                        <a:solidFill>
                          <a:schemeClr val="accent3"/>
                        </a:solidFill>
                      </a:endParaRPr>
                    </a:p>
                  </a:txBody>
                  <a:tcPr marL="121933" marR="121933" marT="60967" marB="60967">
                    <a:lnL w="19050" cap="flat" cmpd="sng">
                      <a:solidFill>
                        <a:srgbClr val="737373"/>
                      </a:solidFill>
                      <a:prstDash val="solid"/>
                      <a:round/>
                      <a:headEnd type="none" w="sm" len="sm"/>
                      <a:tailEnd type="none" w="sm" len="sm"/>
                    </a:lnL>
                    <a:lnR w="19050" cap="flat" cmpd="sng">
                      <a:solidFill>
                        <a:srgbClr val="737373"/>
                      </a:solidFill>
                      <a:prstDash val="solid"/>
                      <a:round/>
                      <a:headEnd type="none" w="sm" len="sm"/>
                      <a:tailEnd type="none" w="sm" len="sm"/>
                    </a:lnR>
                    <a:lnT w="19050" cap="flat" cmpd="sng">
                      <a:solidFill>
                        <a:srgbClr val="737373"/>
                      </a:solidFill>
                      <a:prstDash val="solid"/>
                      <a:round/>
                      <a:headEnd type="none" w="sm" len="sm"/>
                      <a:tailEnd type="none" w="sm" len="sm"/>
                    </a:lnT>
                    <a:lnB w="19050" cap="flat" cmpd="sng">
                      <a:solidFill>
                        <a:srgbClr val="737373"/>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Shape 1063">
            <a:extLst>
              <a:ext uri="{FF2B5EF4-FFF2-40B4-BE49-F238E27FC236}">
                <a16:creationId xmlns:a16="http://schemas.microsoft.com/office/drawing/2014/main" id="{4BC19182-7059-4916-B1F4-5ED5E55AB6D0}"/>
              </a:ext>
            </a:extLst>
          </p:cNvPr>
          <p:cNvSpPr/>
          <p:nvPr/>
        </p:nvSpPr>
        <p:spPr>
          <a:xfrm>
            <a:off x="1302889" y="4653581"/>
            <a:ext cx="1839383" cy="564777"/>
          </a:xfrm>
          <a:prstGeom prst="flowChartPunchedTape">
            <a:avLst/>
          </a:prstGeom>
          <a:noFill/>
          <a:ln w="25400" cap="flat" cmpd="sng">
            <a:solidFill>
              <a:srgbClr val="737373"/>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dirty="0">
                <a:ln>
                  <a:noFill/>
                </a:ln>
                <a:solidFill>
                  <a:srgbClr val="737373"/>
                </a:solidFill>
                <a:effectLst/>
                <a:uLnTx/>
                <a:uFillTx/>
                <a:latin typeface="Source Sans Pro Light"/>
                <a:ea typeface="Source Sans Pro Light"/>
                <a:cs typeface="Source Sans Pro Light"/>
                <a:sym typeface="Source Sans Pro Light"/>
              </a:rPr>
              <a:t>10101010</a:t>
            </a:r>
            <a:endParaRPr kumimoji="0" sz="2400" b="0" i="0" u="none" strike="noStrike" kern="0" cap="none" spc="0" normalizeH="0" baseline="0" noProof="0" dirty="0">
              <a:ln>
                <a:noFill/>
              </a:ln>
              <a:solidFill>
                <a:srgbClr val="737373"/>
              </a:solidFill>
              <a:effectLst/>
              <a:uLnTx/>
              <a:uFillTx/>
              <a:latin typeface="Source Sans Pro Light"/>
              <a:ea typeface="Source Sans Pro Light"/>
              <a:cs typeface="Source Sans Pro Light"/>
              <a:sym typeface="Source Sans Pro Light"/>
            </a:endParaRPr>
          </a:p>
        </p:txBody>
      </p:sp>
      <p:sp>
        <p:nvSpPr>
          <p:cNvPr id="21" name="Shape 1049">
            <a:extLst>
              <a:ext uri="{FF2B5EF4-FFF2-40B4-BE49-F238E27FC236}">
                <a16:creationId xmlns:a16="http://schemas.microsoft.com/office/drawing/2014/main" id="{6A2B1383-9CB7-433E-B317-BD2A0E31BE34}"/>
              </a:ext>
            </a:extLst>
          </p:cNvPr>
          <p:cNvSpPr/>
          <p:nvPr/>
        </p:nvSpPr>
        <p:spPr>
          <a:xfrm>
            <a:off x="3282428" y="4619882"/>
            <a:ext cx="5478752" cy="632000"/>
          </a:xfrm>
          <a:prstGeom prst="notchedRightArrow">
            <a:avLst>
              <a:gd name="adj1" fmla="val 50000"/>
              <a:gd name="adj2" fmla="val 50000"/>
            </a:avLst>
          </a:prstGeom>
          <a:noFill/>
          <a:ln w="25400" cap="flat" cmpd="sng">
            <a:solidFill>
              <a:srgbClr val="BAD80A"/>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dirty="0">
                <a:ln>
                  <a:noFill/>
                </a:ln>
                <a:solidFill>
                  <a:srgbClr val="BAD80A"/>
                </a:solidFill>
                <a:effectLst/>
                <a:uLnTx/>
                <a:uFillTx/>
                <a:latin typeface="Source Sans Pro Light"/>
                <a:ea typeface="Source Sans Pro Light"/>
                <a:cs typeface="Source Sans Pro Light"/>
                <a:sym typeface="Source Sans Pro Light"/>
              </a:rPr>
              <a:t>seconds</a:t>
            </a:r>
            <a:endParaRPr kumimoji="0" sz="2400" b="0" i="0" u="none" strike="noStrike" kern="0" cap="none" spc="0" normalizeH="0" baseline="0" noProof="0" dirty="0">
              <a:ln>
                <a:noFill/>
              </a:ln>
              <a:solidFill>
                <a:srgbClr val="BAD80A"/>
              </a:solidFill>
              <a:effectLst/>
              <a:uLnTx/>
              <a:uFillTx/>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22325575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pl-PL" sz="4800" dirty="0" err="1"/>
              <a:t>Databricks</a:t>
            </a:r>
            <a:r>
              <a:rPr lang="pl-PL" sz="4800" dirty="0"/>
              <a:t> Delta</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177439"/>
            <a:ext cx="11190550" cy="5334197"/>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a:t>Databricks Delta is a transactional storage layer designed specifically to work with Apache Spark and Databricks File System (DBFS)</a:t>
            </a:r>
            <a:endParaRPr lang="pl-PL" sz="4000" dirty="0"/>
          </a:p>
          <a:p>
            <a:pPr marL="285750" indent="-285750"/>
            <a:r>
              <a:rPr lang="en-US" sz="4000" dirty="0"/>
              <a:t>Optimize Spark queries for faster analytics, better data reliability guarantees</a:t>
            </a:r>
            <a:r>
              <a:rPr lang="pl-PL" sz="4000" dirty="0"/>
              <a:t> </a:t>
            </a:r>
            <a:r>
              <a:rPr lang="en-US" sz="4000" dirty="0"/>
              <a:t>and simplified data pipelines</a:t>
            </a:r>
          </a:p>
          <a:p>
            <a:pPr marL="285750" indent="-285750"/>
            <a:endParaRPr lang="en-US" sz="2433" dirty="0"/>
          </a:p>
        </p:txBody>
      </p:sp>
    </p:spTree>
    <p:extLst>
      <p:ext uri="{BB962C8B-B14F-4D97-AF65-F5344CB8AC3E}">
        <p14:creationId xmlns:p14="http://schemas.microsoft.com/office/powerpoint/2010/main" val="36191988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Azure Databricks Delta</a:t>
            </a:r>
          </a:p>
        </p:txBody>
      </p:sp>
      <p:pic>
        <p:nvPicPr>
          <p:cNvPr id="21" name="Shape 1408">
            <a:extLst>
              <a:ext uri="{FF2B5EF4-FFF2-40B4-BE49-F238E27FC236}">
                <a16:creationId xmlns:a16="http://schemas.microsoft.com/office/drawing/2014/main" id="{17BAA5A0-E66C-4065-9B7B-1756FB8A56D9}"/>
              </a:ext>
            </a:extLst>
          </p:cNvPr>
          <p:cNvPicPr preferRelativeResize="0"/>
          <p:nvPr/>
        </p:nvPicPr>
        <p:blipFill>
          <a:blip r:embed="rId2">
            <a:alphaModFix/>
          </a:blip>
          <a:stretch>
            <a:fillRect/>
          </a:stretch>
        </p:blipFill>
        <p:spPr>
          <a:xfrm>
            <a:off x="650265" y="1329367"/>
            <a:ext cx="1027700" cy="1027700"/>
          </a:xfrm>
          <a:prstGeom prst="rect">
            <a:avLst/>
          </a:prstGeom>
          <a:noFill/>
          <a:ln>
            <a:noFill/>
          </a:ln>
        </p:spPr>
      </p:pic>
      <p:pic>
        <p:nvPicPr>
          <p:cNvPr id="22" name="Shape 1409">
            <a:extLst>
              <a:ext uri="{FF2B5EF4-FFF2-40B4-BE49-F238E27FC236}">
                <a16:creationId xmlns:a16="http://schemas.microsoft.com/office/drawing/2014/main" id="{FBD00D51-32A3-46D4-88FA-39D806189DDA}"/>
              </a:ext>
            </a:extLst>
          </p:cNvPr>
          <p:cNvPicPr preferRelativeResize="0"/>
          <p:nvPr/>
        </p:nvPicPr>
        <p:blipFill>
          <a:blip r:embed="rId3">
            <a:alphaModFix/>
          </a:blip>
          <a:stretch>
            <a:fillRect/>
          </a:stretch>
        </p:blipFill>
        <p:spPr>
          <a:xfrm>
            <a:off x="606367" y="5553634"/>
            <a:ext cx="969733" cy="969733"/>
          </a:xfrm>
          <a:prstGeom prst="rect">
            <a:avLst/>
          </a:prstGeom>
          <a:noFill/>
          <a:ln>
            <a:noFill/>
          </a:ln>
        </p:spPr>
      </p:pic>
      <p:pic>
        <p:nvPicPr>
          <p:cNvPr id="23" name="Shape 1410">
            <a:extLst>
              <a:ext uri="{FF2B5EF4-FFF2-40B4-BE49-F238E27FC236}">
                <a16:creationId xmlns:a16="http://schemas.microsoft.com/office/drawing/2014/main" id="{58DFD4C3-6C48-404E-A3FC-6479A09920D9}"/>
              </a:ext>
            </a:extLst>
          </p:cNvPr>
          <p:cNvPicPr preferRelativeResize="0"/>
          <p:nvPr/>
        </p:nvPicPr>
        <p:blipFill>
          <a:blip r:embed="rId4">
            <a:alphaModFix/>
          </a:blip>
          <a:stretch>
            <a:fillRect/>
          </a:stretch>
        </p:blipFill>
        <p:spPr>
          <a:xfrm>
            <a:off x="693098" y="3453667"/>
            <a:ext cx="969751" cy="969751"/>
          </a:xfrm>
          <a:prstGeom prst="rect">
            <a:avLst/>
          </a:prstGeom>
          <a:noFill/>
          <a:ln>
            <a:noFill/>
          </a:ln>
        </p:spPr>
      </p:pic>
      <p:pic>
        <p:nvPicPr>
          <p:cNvPr id="24" name="Shape 1411">
            <a:extLst>
              <a:ext uri="{FF2B5EF4-FFF2-40B4-BE49-F238E27FC236}">
                <a16:creationId xmlns:a16="http://schemas.microsoft.com/office/drawing/2014/main" id="{41C83483-1FA4-40B2-828C-7C8E39007669}"/>
              </a:ext>
            </a:extLst>
          </p:cNvPr>
          <p:cNvPicPr preferRelativeResize="0"/>
          <p:nvPr/>
        </p:nvPicPr>
        <p:blipFill>
          <a:blip r:embed="rId5">
            <a:alphaModFix/>
          </a:blip>
          <a:stretch>
            <a:fillRect/>
          </a:stretch>
        </p:blipFill>
        <p:spPr>
          <a:xfrm>
            <a:off x="649200" y="4503666"/>
            <a:ext cx="969733" cy="969733"/>
          </a:xfrm>
          <a:prstGeom prst="rect">
            <a:avLst/>
          </a:prstGeom>
          <a:noFill/>
          <a:ln>
            <a:noFill/>
          </a:ln>
        </p:spPr>
      </p:pic>
      <p:sp>
        <p:nvSpPr>
          <p:cNvPr id="25" name="Shape 1412">
            <a:extLst>
              <a:ext uri="{FF2B5EF4-FFF2-40B4-BE49-F238E27FC236}">
                <a16:creationId xmlns:a16="http://schemas.microsoft.com/office/drawing/2014/main" id="{48CAB1F9-178E-4379-9040-95A1A6D6B94E}"/>
              </a:ext>
            </a:extLst>
          </p:cNvPr>
          <p:cNvSpPr txBox="1"/>
          <p:nvPr/>
        </p:nvSpPr>
        <p:spPr>
          <a:xfrm>
            <a:off x="2057667" y="1509933"/>
            <a:ext cx="89256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Handle terabytes &amp; petabytes of data</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6" name="Shape 1413">
            <a:extLst>
              <a:ext uri="{FF2B5EF4-FFF2-40B4-BE49-F238E27FC236}">
                <a16:creationId xmlns:a16="http://schemas.microsoft.com/office/drawing/2014/main" id="{0B441585-3086-45D1-804E-1224A31831EC}"/>
              </a:ext>
            </a:extLst>
          </p:cNvPr>
          <p:cNvSpPr txBox="1"/>
          <p:nvPr/>
        </p:nvSpPr>
        <p:spPr>
          <a:xfrm>
            <a:off x="2089600" y="4515400"/>
            <a:ext cx="92904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Control on how to adapt to changing schema</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7" name="Shape 1414">
            <a:extLst>
              <a:ext uri="{FF2B5EF4-FFF2-40B4-BE49-F238E27FC236}">
                <a16:creationId xmlns:a16="http://schemas.microsoft.com/office/drawing/2014/main" id="{FDFDCF60-C4B8-4950-AD00-87FDCAD3593F}"/>
              </a:ext>
            </a:extLst>
          </p:cNvPr>
          <p:cNvSpPr txBox="1"/>
          <p:nvPr/>
        </p:nvSpPr>
        <p:spPr>
          <a:xfrm>
            <a:off x="2057667" y="3473700"/>
            <a:ext cx="93224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Avoid corrupt &amp; messy data while reading &amp; writing</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8" name="Shape 1415">
            <a:extLst>
              <a:ext uri="{FF2B5EF4-FFF2-40B4-BE49-F238E27FC236}">
                <a16:creationId xmlns:a16="http://schemas.microsoft.com/office/drawing/2014/main" id="{3A0F8304-9F1F-4699-855D-61CE80C2DE21}"/>
              </a:ext>
            </a:extLst>
          </p:cNvPr>
          <p:cNvSpPr txBox="1"/>
          <p:nvPr/>
        </p:nvSpPr>
        <p:spPr>
          <a:xfrm>
            <a:off x="2057633" y="5531200"/>
            <a:ext cx="93224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Enable scientists &amp; analysts to read data quickly for interactive analysis - Indexing</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9" name="Shape 1416">
            <a:extLst>
              <a:ext uri="{FF2B5EF4-FFF2-40B4-BE49-F238E27FC236}">
                <a16:creationId xmlns:a16="http://schemas.microsoft.com/office/drawing/2014/main" id="{3692FBD1-BD5A-479C-9A76-E5C47C6CD080}"/>
              </a:ext>
            </a:extLst>
          </p:cNvPr>
          <p:cNvSpPr txBox="1"/>
          <p:nvPr/>
        </p:nvSpPr>
        <p:spPr>
          <a:xfrm>
            <a:off x="2057633" y="2483200"/>
            <a:ext cx="93224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Low latency streaming ingestion</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30" name="Shape 1417">
            <a:extLst>
              <a:ext uri="{FF2B5EF4-FFF2-40B4-BE49-F238E27FC236}">
                <a16:creationId xmlns:a16="http://schemas.microsoft.com/office/drawing/2014/main" id="{1FD8FCDF-71C3-4019-85C7-CD4DF67E93DF}"/>
              </a:ext>
            </a:extLst>
          </p:cNvPr>
          <p:cNvPicPr preferRelativeResize="0"/>
          <p:nvPr/>
        </p:nvPicPr>
        <p:blipFill>
          <a:blip r:embed="rId6">
            <a:alphaModFix/>
          </a:blip>
          <a:stretch>
            <a:fillRect/>
          </a:stretch>
        </p:blipFill>
        <p:spPr>
          <a:xfrm>
            <a:off x="656132" y="2336400"/>
            <a:ext cx="969733" cy="969733"/>
          </a:xfrm>
          <a:prstGeom prst="rect">
            <a:avLst/>
          </a:prstGeom>
          <a:noFill/>
          <a:ln>
            <a:noFill/>
          </a:ln>
        </p:spPr>
      </p:pic>
    </p:spTree>
    <p:extLst>
      <p:ext uri="{BB962C8B-B14F-4D97-AF65-F5344CB8AC3E}">
        <p14:creationId xmlns:p14="http://schemas.microsoft.com/office/powerpoint/2010/main" val="21698319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Azure Databricks Delta</a:t>
            </a:r>
            <a:r>
              <a:rPr lang="pl-PL" sz="4800" dirty="0"/>
              <a:t> </a:t>
            </a:r>
            <a:r>
              <a:rPr lang="pl-PL" sz="4800" dirty="0" err="1"/>
              <a:t>tables</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579418"/>
            <a:ext cx="11190550" cy="4932218"/>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a:t>Delta table = Parquet + Transaction Log</a:t>
            </a:r>
          </a:p>
          <a:p>
            <a:pPr marL="522251" lvl="1" indent="-285750"/>
            <a:r>
              <a:rPr lang="en-US" sz="2433" dirty="0"/>
              <a:t>Linear history of atomic changes</a:t>
            </a:r>
          </a:p>
          <a:p>
            <a:pPr marL="522251" lvl="1" indent="-285750"/>
            <a:r>
              <a:rPr lang="en-US" sz="2433" dirty="0"/>
              <a:t>Optimistic Concurrency Control</a:t>
            </a:r>
          </a:p>
          <a:p>
            <a:pPr marL="522251" lvl="1" indent="-285750"/>
            <a:r>
              <a:rPr lang="en-US" sz="2433" dirty="0"/>
              <a:t>Log checkpoint is stored as Parquet</a:t>
            </a:r>
          </a:p>
          <a:p>
            <a:pPr marL="522251" lvl="1" indent="-285750"/>
            <a:r>
              <a:rPr lang="en-US" sz="2433" dirty="0"/>
              <a:t>Lazy GC = Free Snapshot Isolation</a:t>
            </a:r>
          </a:p>
        </p:txBody>
      </p:sp>
      <p:sp>
        <p:nvSpPr>
          <p:cNvPr id="6" name="Shape 936">
            <a:extLst>
              <a:ext uri="{FF2B5EF4-FFF2-40B4-BE49-F238E27FC236}">
                <a16:creationId xmlns:a16="http://schemas.microsoft.com/office/drawing/2014/main" id="{4D5474BB-3F26-4891-AA61-F9B5CACD350B}"/>
              </a:ext>
            </a:extLst>
          </p:cNvPr>
          <p:cNvSpPr/>
          <p:nvPr/>
        </p:nvSpPr>
        <p:spPr>
          <a:xfrm>
            <a:off x="7205184" y="2742163"/>
            <a:ext cx="4311200" cy="3539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Semibold"/>
                <a:ea typeface="+mn-ea"/>
                <a:cs typeface="+mn-cs"/>
              </a:rPr>
              <a:t>Delta Table</a:t>
            </a: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7" name="Shape 937">
            <a:extLst>
              <a:ext uri="{FF2B5EF4-FFF2-40B4-BE49-F238E27FC236}">
                <a16:creationId xmlns:a16="http://schemas.microsoft.com/office/drawing/2014/main" id="{9D847519-0E1F-40A9-91D0-2AD0E8D49DB1}"/>
              </a:ext>
            </a:extLst>
          </p:cNvPr>
          <p:cNvSpPr/>
          <p:nvPr/>
        </p:nvSpPr>
        <p:spPr>
          <a:xfrm>
            <a:off x="7524984" y="3350996"/>
            <a:ext cx="3671600" cy="2514000"/>
          </a:xfrm>
          <a:prstGeom prst="rect">
            <a:avLst/>
          </a:prstGeom>
          <a:noFill/>
          <a:ln w="952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067"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1A1A1A"/>
                </a:solidFill>
                <a:effectLst/>
                <a:uLnTx/>
                <a:uFillTx/>
                <a:latin typeface="Segoe UI Semibold"/>
                <a:ea typeface="+mn-ea"/>
                <a:cs typeface="+mn-cs"/>
              </a:rPr>
              <a:t>Delta Table</a:t>
            </a:r>
            <a:endParaRPr kumimoji="0" sz="933"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1067"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1067"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sz="1067" b="1"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1A1A1A"/>
                </a:solidFill>
                <a:effectLst/>
                <a:uLnTx/>
                <a:uFillTx/>
                <a:latin typeface="Segoe UI Semibold"/>
                <a:ea typeface="+mn-ea"/>
                <a:cs typeface="+mn-cs"/>
              </a:rPr>
              <a:t>   Versioned Parquet Files         </a:t>
            </a:r>
            <a:endParaRPr kumimoji="0" sz="1067" b="1" i="0" u="none" strike="noStrike" kern="1200" cap="none" spc="0" normalizeH="0" baseline="0" noProof="0" dirty="0">
              <a:ln>
                <a:noFill/>
              </a:ln>
              <a:solidFill>
                <a:srgbClr val="1A1A1A"/>
              </a:solidFill>
              <a:effectLst/>
              <a:uLnTx/>
              <a:uFillTx/>
              <a:latin typeface="Segoe UI Semibold"/>
              <a:ea typeface="+mn-ea"/>
              <a:cs typeface="+mn-cs"/>
            </a:endParaRPr>
          </a:p>
          <a:p>
            <a:pPr marL="1219170" marR="0" lvl="0" indent="609585" algn="r" defTabSz="914367" rtl="0" eaLnBrk="1" fontAlgn="auto" latinLnBrk="0" hangingPunct="1">
              <a:lnSpc>
                <a:spcPct val="100000"/>
              </a:lnSpc>
              <a:spcBef>
                <a:spcPts val="0"/>
              </a:spcBef>
              <a:spcAft>
                <a:spcPts val="0"/>
              </a:spcAft>
              <a:buClrTx/>
              <a:buSzTx/>
              <a:buFontTx/>
              <a:buNone/>
              <a:tabLst/>
              <a:defRPr/>
            </a:pPr>
            <a:endParaRPr kumimoji="0" sz="800" b="1" i="0" u="none" strike="noStrike" kern="1200" cap="none" spc="0" normalizeH="0" baseline="0" noProof="0" dirty="0">
              <a:ln>
                <a:noFill/>
              </a:ln>
              <a:solidFill>
                <a:srgbClr val="1A1A1A"/>
              </a:solidFill>
              <a:effectLst/>
              <a:uLnTx/>
              <a:uFillTx/>
              <a:latin typeface="Segoe UI Semibold"/>
              <a:ea typeface="+mn-ea"/>
              <a:cs typeface="+mn-cs"/>
            </a:endParaRPr>
          </a:p>
          <a:p>
            <a:pPr marL="1219170" marR="0" lvl="0" indent="609585" algn="r" defTabSz="914367"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1A1A1A"/>
                </a:solidFill>
                <a:effectLst/>
                <a:uLnTx/>
                <a:uFillTx/>
                <a:latin typeface="Segoe UI Semibold"/>
                <a:ea typeface="+mn-ea"/>
                <a:cs typeface="+mn-cs"/>
              </a:rPr>
              <a:t>Delta Log</a:t>
            </a:r>
            <a:endParaRPr kumimoji="0" sz="2400" b="1" i="0" u="none" strike="noStrike" kern="1200" cap="none" spc="0" normalizeH="0" baseline="0" noProof="0" dirty="0">
              <a:ln>
                <a:noFill/>
              </a:ln>
              <a:solidFill>
                <a:srgbClr val="1A1A1A"/>
              </a:solidFill>
              <a:effectLst/>
              <a:uLnTx/>
              <a:uFillTx/>
              <a:latin typeface="Segoe UI Semibold"/>
              <a:ea typeface="+mn-ea"/>
              <a:cs typeface="+mn-cs"/>
            </a:endParaRPr>
          </a:p>
        </p:txBody>
      </p:sp>
      <p:pic>
        <p:nvPicPr>
          <p:cNvPr id="8" name="Shape 938">
            <a:extLst>
              <a:ext uri="{FF2B5EF4-FFF2-40B4-BE49-F238E27FC236}">
                <a16:creationId xmlns:a16="http://schemas.microsoft.com/office/drawing/2014/main" id="{72A9BFA4-7D02-4F99-94B2-E4910C489233}"/>
              </a:ext>
            </a:extLst>
          </p:cNvPr>
          <p:cNvPicPr preferRelativeResize="0"/>
          <p:nvPr/>
        </p:nvPicPr>
        <p:blipFill>
          <a:blip r:embed="rId2">
            <a:alphaModFix/>
          </a:blip>
          <a:stretch>
            <a:fillRect/>
          </a:stretch>
        </p:blipFill>
        <p:spPr>
          <a:xfrm>
            <a:off x="8798117" y="3350996"/>
            <a:ext cx="1149200" cy="1149200"/>
          </a:xfrm>
          <a:prstGeom prst="rect">
            <a:avLst/>
          </a:prstGeom>
          <a:noFill/>
          <a:ln>
            <a:noFill/>
          </a:ln>
        </p:spPr>
      </p:pic>
      <p:sp>
        <p:nvSpPr>
          <p:cNvPr id="9" name="Shape 939">
            <a:extLst>
              <a:ext uri="{FF2B5EF4-FFF2-40B4-BE49-F238E27FC236}">
                <a16:creationId xmlns:a16="http://schemas.microsoft.com/office/drawing/2014/main" id="{9F09EF45-8F41-47E7-AFBF-17594D0538FF}"/>
              </a:ext>
            </a:extLst>
          </p:cNvPr>
          <p:cNvSpPr/>
          <p:nvPr/>
        </p:nvSpPr>
        <p:spPr>
          <a:xfrm>
            <a:off x="8880510" y="4831839"/>
            <a:ext cx="328452" cy="181467"/>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0" name="Shape 940">
            <a:extLst>
              <a:ext uri="{FF2B5EF4-FFF2-40B4-BE49-F238E27FC236}">
                <a16:creationId xmlns:a16="http://schemas.microsoft.com/office/drawing/2014/main" id="{C3F6AE3A-A0EA-4DB5-87E4-9CCE9F4DFA77}"/>
              </a:ext>
            </a:extLst>
          </p:cNvPr>
          <p:cNvSpPr/>
          <p:nvPr/>
        </p:nvSpPr>
        <p:spPr>
          <a:xfrm>
            <a:off x="9278600" y="4831839"/>
            <a:ext cx="328452" cy="181467"/>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1" name="Shape 941">
            <a:extLst>
              <a:ext uri="{FF2B5EF4-FFF2-40B4-BE49-F238E27FC236}">
                <a16:creationId xmlns:a16="http://schemas.microsoft.com/office/drawing/2014/main" id="{CC4DB980-EF06-405E-A7C9-8565397DF838}"/>
              </a:ext>
            </a:extLst>
          </p:cNvPr>
          <p:cNvSpPr/>
          <p:nvPr/>
        </p:nvSpPr>
        <p:spPr>
          <a:xfrm>
            <a:off x="9676691" y="4831839"/>
            <a:ext cx="328452" cy="181467"/>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2" name="Shape 942">
            <a:extLst>
              <a:ext uri="{FF2B5EF4-FFF2-40B4-BE49-F238E27FC236}">
                <a16:creationId xmlns:a16="http://schemas.microsoft.com/office/drawing/2014/main" id="{37502867-5C72-402A-BD49-2C79C9CBF8B5}"/>
              </a:ext>
            </a:extLst>
          </p:cNvPr>
          <p:cNvSpPr/>
          <p:nvPr/>
        </p:nvSpPr>
        <p:spPr>
          <a:xfrm>
            <a:off x="10552658" y="5085596"/>
            <a:ext cx="324400" cy="242000"/>
          </a:xfrm>
          <a:prstGeom prst="flowChartMagneticTape">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3" name="Shape 943">
            <a:extLst>
              <a:ext uri="{FF2B5EF4-FFF2-40B4-BE49-F238E27FC236}">
                <a16:creationId xmlns:a16="http://schemas.microsoft.com/office/drawing/2014/main" id="{0C0E6116-C79C-4A6D-8F9D-0B932B047FCA}"/>
              </a:ext>
            </a:extLst>
          </p:cNvPr>
          <p:cNvSpPr/>
          <p:nvPr/>
        </p:nvSpPr>
        <p:spPr>
          <a:xfrm>
            <a:off x="8847288" y="4857515"/>
            <a:ext cx="328452" cy="181467"/>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4" name="Shape 944">
            <a:extLst>
              <a:ext uri="{FF2B5EF4-FFF2-40B4-BE49-F238E27FC236}">
                <a16:creationId xmlns:a16="http://schemas.microsoft.com/office/drawing/2014/main" id="{DEF80174-72CC-4E66-A2A2-406E5CFBCABC}"/>
              </a:ext>
            </a:extLst>
          </p:cNvPr>
          <p:cNvSpPr/>
          <p:nvPr/>
        </p:nvSpPr>
        <p:spPr>
          <a:xfrm>
            <a:off x="9245379" y="4857515"/>
            <a:ext cx="328452" cy="181467"/>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5" name="Shape 945">
            <a:extLst>
              <a:ext uri="{FF2B5EF4-FFF2-40B4-BE49-F238E27FC236}">
                <a16:creationId xmlns:a16="http://schemas.microsoft.com/office/drawing/2014/main" id="{B3F842EB-76DD-4082-95E4-A5D22402FBEB}"/>
              </a:ext>
            </a:extLst>
          </p:cNvPr>
          <p:cNvSpPr/>
          <p:nvPr/>
        </p:nvSpPr>
        <p:spPr>
          <a:xfrm>
            <a:off x="9643470" y="4857515"/>
            <a:ext cx="328452" cy="181467"/>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6" name="Shape 946">
            <a:extLst>
              <a:ext uri="{FF2B5EF4-FFF2-40B4-BE49-F238E27FC236}">
                <a16:creationId xmlns:a16="http://schemas.microsoft.com/office/drawing/2014/main" id="{6CE52AF0-CBC9-451E-910F-39ED373BBB44}"/>
              </a:ext>
            </a:extLst>
          </p:cNvPr>
          <p:cNvSpPr/>
          <p:nvPr/>
        </p:nvSpPr>
        <p:spPr>
          <a:xfrm>
            <a:off x="7891084" y="5085641"/>
            <a:ext cx="375480" cy="241920"/>
          </a:xfrm>
          <a:prstGeom prst="flowChartMultidocument">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7" name="Shape 947">
            <a:extLst>
              <a:ext uri="{FF2B5EF4-FFF2-40B4-BE49-F238E27FC236}">
                <a16:creationId xmlns:a16="http://schemas.microsoft.com/office/drawing/2014/main" id="{A278C953-C7E4-4305-BA70-AE251F579185}"/>
              </a:ext>
            </a:extLst>
          </p:cNvPr>
          <p:cNvSpPr txBox="1"/>
          <p:nvPr/>
        </p:nvSpPr>
        <p:spPr>
          <a:xfrm>
            <a:off x="7536301" y="5377163"/>
            <a:ext cx="1149200" cy="325600"/>
          </a:xfrm>
          <a:prstGeom prst="rect">
            <a:avLst/>
          </a:prstGeom>
          <a:noFill/>
          <a:ln>
            <a:noFill/>
          </a:ln>
        </p:spPr>
        <p:txBody>
          <a:bodyPr spcFirstLastPara="1" wrap="square" lIns="121900" tIns="121900" rIns="121900" bIns="12190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1A1A1A"/>
                </a:solidFill>
                <a:effectLst/>
                <a:uLnTx/>
                <a:uFillTx/>
                <a:latin typeface="Segoe UI Semibold"/>
                <a:ea typeface="+mn-ea"/>
                <a:cs typeface="+mn-cs"/>
              </a:rPr>
              <a:t>Indexes &amp; Stats </a:t>
            </a: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cxnSp>
        <p:nvCxnSpPr>
          <p:cNvPr id="18" name="Shape 948">
            <a:extLst>
              <a:ext uri="{FF2B5EF4-FFF2-40B4-BE49-F238E27FC236}">
                <a16:creationId xmlns:a16="http://schemas.microsoft.com/office/drawing/2014/main" id="{BB18179E-A717-46BD-AC86-4E2F32AB40F5}"/>
              </a:ext>
            </a:extLst>
          </p:cNvPr>
          <p:cNvCxnSpPr/>
          <p:nvPr/>
        </p:nvCxnSpPr>
        <p:spPr>
          <a:xfrm>
            <a:off x="7531117" y="4691212"/>
            <a:ext cx="3683200" cy="0"/>
          </a:xfrm>
          <a:prstGeom prst="straightConnector1">
            <a:avLst/>
          </a:prstGeom>
          <a:noFill/>
          <a:ln w="9525" cap="flat" cmpd="sng">
            <a:solidFill>
              <a:srgbClr val="3D85C6"/>
            </a:solidFill>
            <a:prstDash val="dash"/>
            <a:round/>
            <a:headEnd type="none" w="med" len="med"/>
            <a:tailEnd type="none" w="med" len="med"/>
          </a:ln>
        </p:spPr>
      </p:cxnSp>
      <p:sp>
        <p:nvSpPr>
          <p:cNvPr id="19" name="Shape 949">
            <a:extLst>
              <a:ext uri="{FF2B5EF4-FFF2-40B4-BE49-F238E27FC236}">
                <a16:creationId xmlns:a16="http://schemas.microsoft.com/office/drawing/2014/main" id="{23A5EB1C-1BFD-4A9F-95C6-F39A6E0C0EBF}"/>
              </a:ext>
            </a:extLst>
          </p:cNvPr>
          <p:cNvSpPr/>
          <p:nvPr/>
        </p:nvSpPr>
        <p:spPr>
          <a:xfrm>
            <a:off x="10521397" y="5111260"/>
            <a:ext cx="324400" cy="242000"/>
          </a:xfrm>
          <a:prstGeom prst="flowChartMagneticTape">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0" name="Shape 950">
            <a:extLst>
              <a:ext uri="{FF2B5EF4-FFF2-40B4-BE49-F238E27FC236}">
                <a16:creationId xmlns:a16="http://schemas.microsoft.com/office/drawing/2014/main" id="{434819A6-DC57-4BF1-942C-0C39746643BB}"/>
              </a:ext>
            </a:extLst>
          </p:cNvPr>
          <p:cNvSpPr/>
          <p:nvPr/>
        </p:nvSpPr>
        <p:spPr>
          <a:xfrm>
            <a:off x="8808218" y="4884592"/>
            <a:ext cx="328452" cy="181467"/>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1" name="Shape 951">
            <a:extLst>
              <a:ext uri="{FF2B5EF4-FFF2-40B4-BE49-F238E27FC236}">
                <a16:creationId xmlns:a16="http://schemas.microsoft.com/office/drawing/2014/main" id="{AADFAE22-D57E-4038-BC48-37B3EF741AE0}"/>
              </a:ext>
            </a:extLst>
          </p:cNvPr>
          <p:cNvSpPr/>
          <p:nvPr/>
        </p:nvSpPr>
        <p:spPr>
          <a:xfrm>
            <a:off x="9206308" y="4884592"/>
            <a:ext cx="328452" cy="181467"/>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2" name="Shape 952">
            <a:extLst>
              <a:ext uri="{FF2B5EF4-FFF2-40B4-BE49-F238E27FC236}">
                <a16:creationId xmlns:a16="http://schemas.microsoft.com/office/drawing/2014/main" id="{5ACCA775-4C21-4A89-9814-E20CC6EBF19C}"/>
              </a:ext>
            </a:extLst>
          </p:cNvPr>
          <p:cNvSpPr/>
          <p:nvPr/>
        </p:nvSpPr>
        <p:spPr>
          <a:xfrm>
            <a:off x="9604399" y="4884592"/>
            <a:ext cx="328452" cy="181467"/>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1A1A1A"/>
              </a:solidFill>
              <a:effectLst/>
              <a:uLnTx/>
              <a:uFillTx/>
              <a:latin typeface="Segoe UI Semibold"/>
              <a:ea typeface="+mn-ea"/>
              <a:cs typeface="+mn-cs"/>
            </a:endParaRPr>
          </a:p>
        </p:txBody>
      </p:sp>
    </p:spTree>
    <p:extLst>
      <p:ext uri="{BB962C8B-B14F-4D97-AF65-F5344CB8AC3E}">
        <p14:creationId xmlns:p14="http://schemas.microsoft.com/office/powerpoint/2010/main" val="806282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en-US" sz="4800" dirty="0"/>
              <a:t>Databricks Delta architecture</a:t>
            </a:r>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361704"/>
            <a:ext cx="11190550" cy="1642753"/>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a:t>Vast improvement upon the traditional Lambda Architecture</a:t>
            </a:r>
            <a:endParaRPr lang="pl-PL" sz="4000" dirty="0"/>
          </a:p>
        </p:txBody>
      </p:sp>
      <p:pic>
        <p:nvPicPr>
          <p:cNvPr id="3" name="Obraz 2">
            <a:extLst>
              <a:ext uri="{FF2B5EF4-FFF2-40B4-BE49-F238E27FC236}">
                <a16:creationId xmlns:a16="http://schemas.microsoft.com/office/drawing/2014/main" id="{4D16EB68-C35C-4641-9341-BF7D3931DAB2}"/>
              </a:ext>
            </a:extLst>
          </p:cNvPr>
          <p:cNvPicPr>
            <a:picLocks noChangeAspect="1"/>
          </p:cNvPicPr>
          <p:nvPr/>
        </p:nvPicPr>
        <p:blipFill>
          <a:blip r:embed="rId2"/>
          <a:stretch>
            <a:fillRect/>
          </a:stretch>
        </p:blipFill>
        <p:spPr>
          <a:xfrm>
            <a:off x="467061" y="2880755"/>
            <a:ext cx="11128810" cy="3048989"/>
          </a:xfrm>
          <a:prstGeom prst="rect">
            <a:avLst/>
          </a:prstGeom>
        </p:spPr>
      </p:pic>
    </p:spTree>
    <p:extLst>
      <p:ext uri="{BB962C8B-B14F-4D97-AF65-F5344CB8AC3E}">
        <p14:creationId xmlns:p14="http://schemas.microsoft.com/office/powerpoint/2010/main" val="7771575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9782801" cy="1239837"/>
          </a:xfrm>
        </p:spPr>
        <p:txBody>
          <a:bodyPr/>
          <a:lstStyle/>
          <a:p>
            <a:r>
              <a:rPr lang="pl-PL" sz="4800" dirty="0"/>
              <a:t>Lab: </a:t>
            </a:r>
            <a:r>
              <a:rPr lang="pl-PL" sz="4800" dirty="0" err="1"/>
              <a:t>Create</a:t>
            </a:r>
            <a:r>
              <a:rPr lang="pl-PL" sz="4800" dirty="0"/>
              <a:t> data </a:t>
            </a:r>
            <a:r>
              <a:rPr lang="pl-PL" sz="4800" dirty="0" err="1"/>
              <a:t>pipelines</a:t>
            </a:r>
            <a:r>
              <a:rPr lang="pl-PL" sz="4800" dirty="0"/>
              <a:t> by </a:t>
            </a:r>
            <a:r>
              <a:rPr lang="pl-PL" sz="4800" dirty="0" err="1"/>
              <a:t>using</a:t>
            </a:r>
            <a:r>
              <a:rPr lang="pl-PL" sz="4800" dirty="0"/>
              <a:t> </a:t>
            </a:r>
            <a:r>
              <a:rPr lang="pl-PL" sz="4800" dirty="0" err="1"/>
              <a:t>Databricks</a:t>
            </a:r>
            <a:r>
              <a:rPr lang="pl-PL" sz="4800" dirty="0"/>
              <a:t> Delta</a:t>
            </a:r>
            <a:br>
              <a:rPr lang="pl-PL" sz="4800" dirty="0"/>
            </a:br>
            <a:endParaRPr lang="en-US" sz="4800" dirty="0"/>
          </a:p>
        </p:txBody>
      </p:sp>
      <p:pic>
        <p:nvPicPr>
          <p:cNvPr id="3" name="Obraz 2">
            <a:extLst>
              <a:ext uri="{FF2B5EF4-FFF2-40B4-BE49-F238E27FC236}">
                <a16:creationId xmlns:a16="http://schemas.microsoft.com/office/drawing/2014/main" id="{4A47026B-7A64-4305-AE1A-BFDA9AB6AB58}"/>
              </a:ext>
            </a:extLst>
          </p:cNvPr>
          <p:cNvPicPr>
            <a:picLocks noChangeAspect="1"/>
          </p:cNvPicPr>
          <p:nvPr/>
        </p:nvPicPr>
        <p:blipFill>
          <a:blip r:embed="rId2"/>
          <a:stretch>
            <a:fillRect/>
          </a:stretch>
        </p:blipFill>
        <p:spPr>
          <a:xfrm>
            <a:off x="310532" y="1876666"/>
            <a:ext cx="11214676" cy="3460928"/>
          </a:xfrm>
          <a:prstGeom prst="rect">
            <a:avLst/>
          </a:prstGeom>
        </p:spPr>
      </p:pic>
    </p:spTree>
    <p:extLst>
      <p:ext uri="{BB962C8B-B14F-4D97-AF65-F5344CB8AC3E}">
        <p14:creationId xmlns:p14="http://schemas.microsoft.com/office/powerpoint/2010/main" val="28153094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861" y="611184"/>
            <a:ext cx="3944097" cy="1349103"/>
          </a:xfrm>
        </p:spPr>
        <p:txBody>
          <a:bodyPr/>
          <a:lstStyle/>
          <a:p>
            <a:r>
              <a:rPr lang="en-US" sz="4800" dirty="0"/>
              <a:t>Create data visualizations by using Azure Databricks and Power BI</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14550315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pl-PL" sz="4800" dirty="0" err="1"/>
              <a:t>Databricks</a:t>
            </a:r>
            <a:r>
              <a:rPr lang="pl-PL" sz="4800" dirty="0"/>
              <a:t> </a:t>
            </a:r>
            <a:r>
              <a:rPr lang="pl-PL" sz="4800" dirty="0" err="1"/>
              <a:t>visualization</a:t>
            </a:r>
            <a:r>
              <a:rPr lang="pl-PL" sz="4800" dirty="0"/>
              <a:t> </a:t>
            </a:r>
            <a:r>
              <a:rPr lang="pl-PL" sz="4800" dirty="0" err="1"/>
              <a:t>options</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365662"/>
            <a:ext cx="11190550" cy="5145974"/>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a:t>Built-in functions</a:t>
            </a:r>
            <a:endParaRPr lang="pl-PL" sz="866" dirty="0"/>
          </a:p>
          <a:p>
            <a:pPr marL="522251" lvl="1" indent="-285750"/>
            <a:r>
              <a:rPr lang="en-US" sz="2433" dirty="0"/>
              <a:t>Databricks provides the built-in display function for visualizations of your data </a:t>
            </a:r>
          </a:p>
          <a:p>
            <a:pPr marL="285750" indent="-285750"/>
            <a:r>
              <a:rPr lang="en-US" sz="4000" dirty="0"/>
              <a:t>Visualize data with Power BI</a:t>
            </a:r>
            <a:endParaRPr lang="pl-PL" sz="4000" dirty="0"/>
          </a:p>
          <a:p>
            <a:pPr marL="522251" lvl="1" indent="-285750"/>
            <a:r>
              <a:rPr lang="en-US" sz="2433" dirty="0"/>
              <a:t>You can connect your Databricks cluster to Power BI to create visualizations for your data</a:t>
            </a:r>
            <a:endParaRPr lang="pl-PL" sz="2433" dirty="0"/>
          </a:p>
          <a:p>
            <a:pPr marL="285750" indent="-285750"/>
            <a:r>
              <a:rPr lang="pl-PL" sz="4000" dirty="0" err="1"/>
              <a:t>Visualize</a:t>
            </a:r>
            <a:r>
              <a:rPr lang="pl-PL" sz="4000" dirty="0"/>
              <a:t> data with </a:t>
            </a:r>
            <a:r>
              <a:rPr lang="pl-PL" sz="4000" dirty="0" err="1"/>
              <a:t>Matplotlib</a:t>
            </a:r>
            <a:endParaRPr lang="pl-PL" sz="4000" dirty="0"/>
          </a:p>
          <a:p>
            <a:pPr marL="522251" lvl="1" indent="-285750"/>
            <a:r>
              <a:rPr lang="pl-PL" sz="2433" dirty="0"/>
              <a:t>Y</a:t>
            </a:r>
            <a:r>
              <a:rPr lang="en-US" sz="2433" dirty="0" err="1"/>
              <a:t>ou</a:t>
            </a:r>
            <a:r>
              <a:rPr lang="en-US" sz="2433" dirty="0"/>
              <a:t> can display Matplotlib objects within a Python notebook in Databrick</a:t>
            </a:r>
            <a:r>
              <a:rPr lang="pl-PL" sz="2433" dirty="0"/>
              <a:t>s</a:t>
            </a:r>
          </a:p>
          <a:p>
            <a:pPr marL="522251" lvl="1" indent="-285750"/>
            <a:r>
              <a:rPr lang="en-US" sz="2433" dirty="0"/>
              <a:t>Databricks saves plots as images in the </a:t>
            </a:r>
            <a:r>
              <a:rPr lang="en-US" sz="2433" dirty="0" err="1"/>
              <a:t>FileStore</a:t>
            </a:r>
            <a:endParaRPr lang="pl-PL" sz="2433" dirty="0"/>
          </a:p>
        </p:txBody>
      </p:sp>
    </p:spTree>
    <p:extLst>
      <p:ext uri="{BB962C8B-B14F-4D97-AF65-F5344CB8AC3E}">
        <p14:creationId xmlns:p14="http://schemas.microsoft.com/office/powerpoint/2010/main" val="16480203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1CF25E-C7F5-4902-9A71-6402990D8B17}"/>
              </a:ext>
            </a:extLst>
          </p:cNvPr>
          <p:cNvSpPr>
            <a:spLocks noGrp="1"/>
          </p:cNvSpPr>
          <p:nvPr>
            <p:ph type="title"/>
          </p:nvPr>
        </p:nvSpPr>
        <p:spPr/>
        <p:txBody>
          <a:bodyPr/>
          <a:lstStyle/>
          <a:p>
            <a:r>
              <a:rPr lang="en-US" dirty="0"/>
              <a:t>Power BI Overview</a:t>
            </a:r>
          </a:p>
        </p:txBody>
      </p:sp>
      <p:sp>
        <p:nvSpPr>
          <p:cNvPr id="134" name="Flowchart: Process 187">
            <a:extLst>
              <a:ext uri="{FF2B5EF4-FFF2-40B4-BE49-F238E27FC236}">
                <a16:creationId xmlns:a16="http://schemas.microsoft.com/office/drawing/2014/main" id="{B6BE40C3-6CC5-4838-A328-FBDF53818310}"/>
              </a:ext>
            </a:extLst>
          </p:cNvPr>
          <p:cNvSpPr/>
          <p:nvPr/>
        </p:nvSpPr>
        <p:spPr bwMode="auto">
          <a:xfrm>
            <a:off x="673956" y="1467972"/>
            <a:ext cx="3124307" cy="3839350"/>
          </a:xfrm>
          <a:prstGeom prst="flowChartProcess">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35" name="Rectangle 449">
            <a:extLst>
              <a:ext uri="{FF2B5EF4-FFF2-40B4-BE49-F238E27FC236}">
                <a16:creationId xmlns:a16="http://schemas.microsoft.com/office/drawing/2014/main" id="{8069AB6A-8568-4252-A1EB-48C42800E2A8}"/>
              </a:ext>
            </a:extLst>
          </p:cNvPr>
          <p:cNvSpPr/>
          <p:nvPr/>
        </p:nvSpPr>
        <p:spPr bwMode="auto">
          <a:xfrm>
            <a:off x="871681" y="1467972"/>
            <a:ext cx="10311057" cy="3839350"/>
          </a:xfrm>
          <a:prstGeom prst="rect">
            <a:avLst/>
          </a:prstGeom>
          <a:no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 name="Picture 141">
            <a:extLst>
              <a:ext uri="{FF2B5EF4-FFF2-40B4-BE49-F238E27FC236}">
                <a16:creationId xmlns:a16="http://schemas.microsoft.com/office/drawing/2014/main" id="{9D6B1667-0D3A-4AE9-83D4-E9A54E29D6ED}"/>
              </a:ext>
            </a:extLst>
          </p:cNvPr>
          <p:cNvPicPr>
            <a:picLocks noChangeAspect="1"/>
          </p:cNvPicPr>
          <p:nvPr/>
        </p:nvPicPr>
        <p:blipFill>
          <a:blip r:embed="rId2"/>
          <a:stretch>
            <a:fillRect/>
          </a:stretch>
        </p:blipFill>
        <p:spPr>
          <a:xfrm>
            <a:off x="8222947" y="5794821"/>
            <a:ext cx="1874909" cy="709817"/>
          </a:xfrm>
          <a:prstGeom prst="rect">
            <a:avLst/>
          </a:prstGeom>
        </p:spPr>
      </p:pic>
      <p:pic>
        <p:nvPicPr>
          <p:cNvPr id="137" name="Picture 190">
            <a:extLst>
              <a:ext uri="{FF2B5EF4-FFF2-40B4-BE49-F238E27FC236}">
                <a16:creationId xmlns:a16="http://schemas.microsoft.com/office/drawing/2014/main" id="{FD421531-63C3-43B3-A2DA-1520C36306A6}"/>
              </a:ext>
            </a:extLst>
          </p:cNvPr>
          <p:cNvPicPr>
            <a:picLocks noChangeAspect="1"/>
          </p:cNvPicPr>
          <p:nvPr/>
        </p:nvPicPr>
        <p:blipFill>
          <a:blip r:embed="rId3"/>
          <a:stretch>
            <a:fillRect/>
          </a:stretch>
        </p:blipFill>
        <p:spPr>
          <a:xfrm>
            <a:off x="9578053" y="5704030"/>
            <a:ext cx="1604685" cy="993386"/>
          </a:xfrm>
          <a:prstGeom prst="rect">
            <a:avLst/>
          </a:prstGeom>
        </p:spPr>
      </p:pic>
      <p:sp>
        <p:nvSpPr>
          <p:cNvPr id="138" name="Rectangle 143">
            <a:extLst>
              <a:ext uri="{FF2B5EF4-FFF2-40B4-BE49-F238E27FC236}">
                <a16:creationId xmlns:a16="http://schemas.microsoft.com/office/drawing/2014/main" id="{EF065854-E250-46CE-8E0D-73BCEE89C22E}"/>
              </a:ext>
            </a:extLst>
          </p:cNvPr>
          <p:cNvSpPr/>
          <p:nvPr/>
        </p:nvSpPr>
        <p:spPr bwMode="auto">
          <a:xfrm>
            <a:off x="6967838" y="5802309"/>
            <a:ext cx="4206904" cy="841496"/>
          </a:xfrm>
          <a:prstGeom prst="rect">
            <a:avLst/>
          </a:prstGeom>
          <a:no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marR="0" lvl="0" indent="0" algn="l" defTabSz="932293" rtl="0"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9" name="Rectangle 144">
            <a:extLst>
              <a:ext uri="{FF2B5EF4-FFF2-40B4-BE49-F238E27FC236}">
                <a16:creationId xmlns:a16="http://schemas.microsoft.com/office/drawing/2014/main" id="{3FE425F3-0361-4AD6-8E69-EBB182E7D85F}"/>
              </a:ext>
            </a:extLst>
          </p:cNvPr>
          <p:cNvSpPr/>
          <p:nvPr/>
        </p:nvSpPr>
        <p:spPr>
          <a:xfrm>
            <a:off x="7628778" y="5318850"/>
            <a:ext cx="2422610" cy="3693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Power BI REST APIs</a:t>
            </a:r>
          </a:p>
        </p:txBody>
      </p:sp>
      <p:sp>
        <p:nvSpPr>
          <p:cNvPr id="140" name="Rectangle 146">
            <a:extLst>
              <a:ext uri="{FF2B5EF4-FFF2-40B4-BE49-F238E27FC236}">
                <a16:creationId xmlns:a16="http://schemas.microsoft.com/office/drawing/2014/main" id="{CAD4AF79-4845-4931-9C40-F3287ED8278E}"/>
              </a:ext>
            </a:extLst>
          </p:cNvPr>
          <p:cNvSpPr/>
          <p:nvPr/>
        </p:nvSpPr>
        <p:spPr>
          <a:xfrm>
            <a:off x="1134303" y="5318850"/>
            <a:ext cx="2070366"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Power BI Desktop</a:t>
            </a:r>
          </a:p>
        </p:txBody>
      </p:sp>
      <p:sp>
        <p:nvSpPr>
          <p:cNvPr id="141" name="Rectangle 19">
            <a:extLst>
              <a:ext uri="{FF2B5EF4-FFF2-40B4-BE49-F238E27FC236}">
                <a16:creationId xmlns:a16="http://schemas.microsoft.com/office/drawing/2014/main" id="{928106E7-DDEA-4D57-B509-EC2ED5FB44DD}"/>
              </a:ext>
            </a:extLst>
          </p:cNvPr>
          <p:cNvSpPr/>
          <p:nvPr/>
        </p:nvSpPr>
        <p:spPr bwMode="auto">
          <a:xfrm>
            <a:off x="678454" y="4851672"/>
            <a:ext cx="5582122" cy="1789353"/>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rgbClr val="FFFFFF"/>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217346"/>
              </a:solidFill>
              <a:effectLst/>
              <a:uLnTx/>
              <a:uFillTx/>
              <a:latin typeface="Segoe UI"/>
              <a:ea typeface="Segoe UI" pitchFamily="34" charset="0"/>
              <a:cs typeface="Segoe UI" pitchFamily="34" charset="0"/>
            </a:endParaRPr>
          </a:p>
        </p:txBody>
      </p:sp>
      <p:sp>
        <p:nvSpPr>
          <p:cNvPr id="142" name="Oval 950">
            <a:extLst>
              <a:ext uri="{FF2B5EF4-FFF2-40B4-BE49-F238E27FC236}">
                <a16:creationId xmlns:a16="http://schemas.microsoft.com/office/drawing/2014/main" id="{C293255D-D213-4488-810E-2B87AEA771B5}"/>
              </a:ext>
            </a:extLst>
          </p:cNvPr>
          <p:cNvSpPr>
            <a:spLocks noChangeAspect="1"/>
          </p:cNvSpPr>
          <p:nvPr/>
        </p:nvSpPr>
        <p:spPr>
          <a:xfrm>
            <a:off x="1825170" y="5776211"/>
            <a:ext cx="743587" cy="802496"/>
          </a:xfrm>
          <a:prstGeom prst="ellipse">
            <a:avLst/>
          </a:prstGeom>
          <a:solidFill>
            <a:srgbClr val="FFFFFF"/>
          </a:solidFill>
          <a:ln w="9525" cap="flat" cmpd="sng" algn="ctr">
            <a:solidFill>
              <a:srgbClr val="000000"/>
            </a:solid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Prepare</a:t>
            </a:r>
          </a:p>
        </p:txBody>
      </p:sp>
      <p:sp>
        <p:nvSpPr>
          <p:cNvPr id="143" name="Oval 957">
            <a:extLst>
              <a:ext uri="{FF2B5EF4-FFF2-40B4-BE49-F238E27FC236}">
                <a16:creationId xmlns:a16="http://schemas.microsoft.com/office/drawing/2014/main" id="{250A9E2F-B796-4E85-B2FD-288033A25E95}"/>
              </a:ext>
            </a:extLst>
          </p:cNvPr>
          <p:cNvSpPr>
            <a:spLocks noChangeAspect="1"/>
          </p:cNvSpPr>
          <p:nvPr/>
        </p:nvSpPr>
        <p:spPr>
          <a:xfrm>
            <a:off x="3002939" y="5776209"/>
            <a:ext cx="743587" cy="802500"/>
          </a:xfrm>
          <a:prstGeom prst="ellipse">
            <a:avLst/>
          </a:prstGeom>
          <a:solidFill>
            <a:srgbClr val="FFFFFF"/>
          </a:solidFill>
          <a:ln w="9525" cap="flat" cmpd="sng" algn="ctr">
            <a:solidFill>
              <a:srgbClr val="000000"/>
            </a:solid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Explore</a:t>
            </a:r>
          </a:p>
        </p:txBody>
      </p:sp>
      <p:sp>
        <p:nvSpPr>
          <p:cNvPr id="144" name="Isosceles Triangle 48">
            <a:extLst>
              <a:ext uri="{FF2B5EF4-FFF2-40B4-BE49-F238E27FC236}">
                <a16:creationId xmlns:a16="http://schemas.microsoft.com/office/drawing/2014/main" id="{2AC75E19-25F9-4F94-A977-AD8E818C79D6}"/>
              </a:ext>
            </a:extLst>
          </p:cNvPr>
          <p:cNvSpPr/>
          <p:nvPr/>
        </p:nvSpPr>
        <p:spPr bwMode="auto">
          <a:xfrm rot="16200000" flipV="1">
            <a:off x="5061602" y="6105145"/>
            <a:ext cx="194731" cy="98879"/>
          </a:xfrm>
          <a:prstGeom prst="triangle">
            <a:avLst/>
          </a:prstGeom>
          <a:solidFill>
            <a:srgbClr val="000000"/>
          </a:solidFill>
          <a:ln w="3175" cap="flat" cmpd="sng" algn="ctr">
            <a:solidFill>
              <a:srgbClr val="217346"/>
            </a:solidFill>
            <a:prstDash val="solid"/>
          </a:ln>
          <a:effectLst/>
        </p:spPr>
        <p:txBody>
          <a:bodyPr vert="vert" wrap="none" lIns="0" tIns="45720" rIns="0" bIns="0" rtlCol="0" anchor="t"/>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latin typeface="Segoe UI"/>
              <a:ea typeface="Segoe UI" pitchFamily="34" charset="0"/>
              <a:cs typeface="Segoe UI" pitchFamily="34" charset="0"/>
            </a:endParaRPr>
          </a:p>
        </p:txBody>
      </p:sp>
      <p:sp>
        <p:nvSpPr>
          <p:cNvPr id="145" name="Oval 70">
            <a:extLst>
              <a:ext uri="{FF2B5EF4-FFF2-40B4-BE49-F238E27FC236}">
                <a16:creationId xmlns:a16="http://schemas.microsoft.com/office/drawing/2014/main" id="{0874420A-4351-4A10-BFF0-6DF7D01BBB4B}"/>
              </a:ext>
            </a:extLst>
          </p:cNvPr>
          <p:cNvSpPr>
            <a:spLocks noChangeAspect="1"/>
          </p:cNvSpPr>
          <p:nvPr/>
        </p:nvSpPr>
        <p:spPr>
          <a:xfrm>
            <a:off x="5358476" y="5776209"/>
            <a:ext cx="743587" cy="802500"/>
          </a:xfrm>
          <a:prstGeom prst="ellipse">
            <a:avLst/>
          </a:prstGeom>
          <a:solidFill>
            <a:srgbClr val="FFFFFF"/>
          </a:solidFill>
          <a:ln w="9525" cap="flat" cmpd="sng" algn="ctr">
            <a:solidFill>
              <a:srgbClr val="000000"/>
            </a:solid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Share</a:t>
            </a:r>
          </a:p>
        </p:txBody>
      </p:sp>
      <p:sp>
        <p:nvSpPr>
          <p:cNvPr id="146" name="Oval 47">
            <a:extLst>
              <a:ext uri="{FF2B5EF4-FFF2-40B4-BE49-F238E27FC236}">
                <a16:creationId xmlns:a16="http://schemas.microsoft.com/office/drawing/2014/main" id="{C96A529E-EA09-4596-B11C-32441B9C4CB1}"/>
              </a:ext>
            </a:extLst>
          </p:cNvPr>
          <p:cNvSpPr>
            <a:spLocks noChangeAspect="1"/>
          </p:cNvSpPr>
          <p:nvPr/>
        </p:nvSpPr>
        <p:spPr>
          <a:xfrm>
            <a:off x="4180708" y="5776209"/>
            <a:ext cx="743587" cy="802500"/>
          </a:xfrm>
          <a:prstGeom prst="ellipse">
            <a:avLst/>
          </a:prstGeom>
          <a:solidFill>
            <a:srgbClr val="FFFFFF"/>
          </a:solidFill>
          <a:ln w="9525" cap="flat" cmpd="sng" algn="ctr">
            <a:solidFill>
              <a:srgbClr val="000000"/>
            </a:solid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Report</a:t>
            </a:r>
          </a:p>
        </p:txBody>
      </p:sp>
      <p:sp>
        <p:nvSpPr>
          <p:cNvPr id="147" name="Isosceles Triangle 48">
            <a:extLst>
              <a:ext uri="{FF2B5EF4-FFF2-40B4-BE49-F238E27FC236}">
                <a16:creationId xmlns:a16="http://schemas.microsoft.com/office/drawing/2014/main" id="{E67E2C0D-46B7-472B-9F84-00ADCC714A46}"/>
              </a:ext>
            </a:extLst>
          </p:cNvPr>
          <p:cNvSpPr/>
          <p:nvPr/>
        </p:nvSpPr>
        <p:spPr bwMode="auto">
          <a:xfrm rot="16200000" flipV="1">
            <a:off x="3873845" y="6105136"/>
            <a:ext cx="194731" cy="98879"/>
          </a:xfrm>
          <a:prstGeom prst="triangle">
            <a:avLst/>
          </a:prstGeom>
          <a:solidFill>
            <a:srgbClr val="000000"/>
          </a:solidFill>
          <a:ln w="3175" cap="flat" cmpd="sng" algn="ctr">
            <a:solidFill>
              <a:srgbClr val="217346"/>
            </a:solidFill>
            <a:prstDash val="solid"/>
          </a:ln>
          <a:effectLst/>
        </p:spPr>
        <p:txBody>
          <a:bodyPr vert="vert" wrap="none" lIns="0" tIns="45720" rIns="0" bIns="0" rtlCol="0" anchor="t"/>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latin typeface="Segoe UI"/>
              <a:ea typeface="Segoe UI" pitchFamily="34" charset="0"/>
              <a:cs typeface="Segoe UI" pitchFamily="34" charset="0"/>
            </a:endParaRPr>
          </a:p>
        </p:txBody>
      </p:sp>
      <p:sp>
        <p:nvSpPr>
          <p:cNvPr id="148" name="Isosceles Triangle 48">
            <a:extLst>
              <a:ext uri="{FF2B5EF4-FFF2-40B4-BE49-F238E27FC236}">
                <a16:creationId xmlns:a16="http://schemas.microsoft.com/office/drawing/2014/main" id="{7C38087F-80FC-41CC-8A01-3AD29977179E}"/>
              </a:ext>
            </a:extLst>
          </p:cNvPr>
          <p:cNvSpPr/>
          <p:nvPr/>
        </p:nvSpPr>
        <p:spPr bwMode="auto">
          <a:xfrm rot="16200000" flipV="1">
            <a:off x="2689665" y="6105144"/>
            <a:ext cx="194731" cy="98879"/>
          </a:xfrm>
          <a:prstGeom prst="triangle">
            <a:avLst/>
          </a:prstGeom>
          <a:solidFill>
            <a:srgbClr val="000000"/>
          </a:solidFill>
          <a:ln w="3175" cap="flat" cmpd="sng" algn="ctr">
            <a:solidFill>
              <a:srgbClr val="217346"/>
            </a:solidFill>
            <a:prstDash val="solid"/>
          </a:ln>
          <a:effectLst/>
        </p:spPr>
        <p:txBody>
          <a:bodyPr vert="vert" wrap="none" lIns="0" tIns="45720" rIns="0" bIns="0" rtlCol="0" anchor="t"/>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latin typeface="Segoe UI"/>
              <a:ea typeface="Segoe UI" pitchFamily="34" charset="0"/>
              <a:cs typeface="Segoe UI" pitchFamily="34" charset="0"/>
            </a:endParaRPr>
          </a:p>
        </p:txBody>
      </p:sp>
      <p:sp>
        <p:nvSpPr>
          <p:cNvPr id="149" name="Freeform 155">
            <a:extLst>
              <a:ext uri="{FF2B5EF4-FFF2-40B4-BE49-F238E27FC236}">
                <a16:creationId xmlns:a16="http://schemas.microsoft.com/office/drawing/2014/main" id="{49AACDCC-F4B0-4495-AADD-241FFB1C96F6}"/>
              </a:ext>
            </a:extLst>
          </p:cNvPr>
          <p:cNvSpPr>
            <a:spLocks noChangeAspect="1" noEditPoints="1"/>
          </p:cNvSpPr>
          <p:nvPr/>
        </p:nvSpPr>
        <p:spPr bwMode="black">
          <a:xfrm>
            <a:off x="2021819" y="6148054"/>
            <a:ext cx="330483" cy="28919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Segoe UI"/>
              <a:ea typeface="+mn-ea"/>
              <a:cs typeface="+mn-cs"/>
            </a:endParaRPr>
          </a:p>
        </p:txBody>
      </p:sp>
      <p:sp>
        <p:nvSpPr>
          <p:cNvPr id="150" name="Donut 3">
            <a:extLst>
              <a:ext uri="{FF2B5EF4-FFF2-40B4-BE49-F238E27FC236}">
                <a16:creationId xmlns:a16="http://schemas.microsoft.com/office/drawing/2014/main" id="{90D5B844-0AC9-48F2-A47F-3003D1E18995}"/>
              </a:ext>
            </a:extLst>
          </p:cNvPr>
          <p:cNvSpPr>
            <a:spLocks noChangeAspect="1"/>
          </p:cNvSpPr>
          <p:nvPr/>
        </p:nvSpPr>
        <p:spPr bwMode="auto">
          <a:xfrm>
            <a:off x="3236874" y="6169615"/>
            <a:ext cx="247862" cy="244948"/>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rgbClr val="000000"/>
          </a:solidFill>
          <a:ln w="10795"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151" name="Freeform 157">
            <a:extLst>
              <a:ext uri="{FF2B5EF4-FFF2-40B4-BE49-F238E27FC236}">
                <a16:creationId xmlns:a16="http://schemas.microsoft.com/office/drawing/2014/main" id="{D59484D5-893C-46B9-A159-280B1F44F750}"/>
              </a:ext>
            </a:extLst>
          </p:cNvPr>
          <p:cNvSpPr>
            <a:spLocks noChangeAspect="1"/>
          </p:cNvSpPr>
          <p:nvPr/>
        </p:nvSpPr>
        <p:spPr bwMode="black">
          <a:xfrm>
            <a:off x="4469012" y="6161342"/>
            <a:ext cx="247862" cy="2619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000000"/>
          </a:solidFill>
          <a:ln w="9525" cap="flat" cmpd="sng" algn="ctr">
            <a:noFill/>
            <a:prstDash val="solid"/>
            <a:headEnd type="none" w="med" len="med"/>
            <a:tailEnd type="none" w="med" len="med"/>
          </a:ln>
          <a:effectLst/>
        </p:spPr>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Freeform 158">
            <a:extLst>
              <a:ext uri="{FF2B5EF4-FFF2-40B4-BE49-F238E27FC236}">
                <a16:creationId xmlns:a16="http://schemas.microsoft.com/office/drawing/2014/main" id="{6DF71924-35D1-4C20-8A0D-90A98F4645B1}"/>
              </a:ext>
            </a:extLst>
          </p:cNvPr>
          <p:cNvSpPr>
            <a:spLocks noChangeAspect="1"/>
          </p:cNvSpPr>
          <p:nvPr/>
        </p:nvSpPr>
        <p:spPr bwMode="black">
          <a:xfrm>
            <a:off x="5599395" y="6153946"/>
            <a:ext cx="247862" cy="27710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53" name="Group 159">
            <a:extLst>
              <a:ext uri="{FF2B5EF4-FFF2-40B4-BE49-F238E27FC236}">
                <a16:creationId xmlns:a16="http://schemas.microsoft.com/office/drawing/2014/main" id="{2A6BEE1B-2AD3-43C2-83FA-BFC875B22C4B}"/>
              </a:ext>
            </a:extLst>
          </p:cNvPr>
          <p:cNvGrpSpPr/>
          <p:nvPr/>
        </p:nvGrpSpPr>
        <p:grpSpPr>
          <a:xfrm>
            <a:off x="7263181" y="3234710"/>
            <a:ext cx="444366" cy="3160485"/>
            <a:chOff x="10461581" y="2911464"/>
            <a:chExt cx="491800" cy="3552180"/>
          </a:xfrm>
        </p:grpSpPr>
        <p:sp>
          <p:nvSpPr>
            <p:cNvPr id="154" name="Oval 160">
              <a:extLst>
                <a:ext uri="{FF2B5EF4-FFF2-40B4-BE49-F238E27FC236}">
                  <a16:creationId xmlns:a16="http://schemas.microsoft.com/office/drawing/2014/main" id="{476AD51E-D98D-4AF4-AD19-8CECD2D5518F}"/>
                </a:ext>
              </a:extLst>
            </p:cNvPr>
            <p:cNvSpPr/>
            <p:nvPr/>
          </p:nvSpPr>
          <p:spPr bwMode="auto">
            <a:xfrm rot="16200000" flipH="1" flipV="1">
              <a:off x="10503133" y="5505840"/>
              <a:ext cx="412039" cy="4120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61">
              <a:extLst>
                <a:ext uri="{FF2B5EF4-FFF2-40B4-BE49-F238E27FC236}">
                  <a16:creationId xmlns:a16="http://schemas.microsoft.com/office/drawing/2014/main" id="{D3413E44-C0E1-475A-BD18-7B1D8B92AC70}"/>
                </a:ext>
              </a:extLst>
            </p:cNvPr>
            <p:cNvGrpSpPr/>
            <p:nvPr/>
          </p:nvGrpSpPr>
          <p:grpSpPr>
            <a:xfrm rot="16200000">
              <a:off x="9057681" y="4397385"/>
              <a:ext cx="3313622" cy="341779"/>
              <a:chOff x="8231750" y="5951790"/>
              <a:chExt cx="3313622" cy="341779"/>
            </a:xfrm>
          </p:grpSpPr>
          <p:sp>
            <p:nvSpPr>
              <p:cNvPr id="172" name="TextBox 184">
                <a:extLst>
                  <a:ext uri="{FF2B5EF4-FFF2-40B4-BE49-F238E27FC236}">
                    <a16:creationId xmlns:a16="http://schemas.microsoft.com/office/drawing/2014/main" id="{69069FD0-2CC4-4F12-94F6-86C91243824E}"/>
                  </a:ext>
                </a:extLst>
              </p:cNvPr>
              <p:cNvSpPr txBox="1"/>
              <p:nvPr/>
            </p:nvSpPr>
            <p:spPr>
              <a:xfrm>
                <a:off x="8283353" y="5951790"/>
                <a:ext cx="3262019" cy="183940"/>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latin typeface="Segoe UI"/>
                    <a:ea typeface="+mn-ea"/>
                    <a:cs typeface="+mn-cs"/>
                  </a:rPr>
                  <a:t>0110001</a:t>
                </a:r>
              </a:p>
            </p:txBody>
          </p:sp>
          <p:sp>
            <p:nvSpPr>
              <p:cNvPr id="173" name="TextBox 185">
                <a:extLst>
                  <a:ext uri="{FF2B5EF4-FFF2-40B4-BE49-F238E27FC236}">
                    <a16:creationId xmlns:a16="http://schemas.microsoft.com/office/drawing/2014/main" id="{1E337B71-0BAB-40A1-A333-0DF991438062}"/>
                  </a:ext>
                </a:extLst>
              </p:cNvPr>
              <p:cNvSpPr txBox="1"/>
              <p:nvPr/>
            </p:nvSpPr>
            <p:spPr>
              <a:xfrm>
                <a:off x="8231750" y="6109629"/>
                <a:ext cx="3262019" cy="183940"/>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latin typeface="Segoe UI"/>
                    <a:ea typeface="+mn-ea"/>
                    <a:cs typeface="+mn-cs"/>
                  </a:rPr>
                  <a:t>00010110</a:t>
                </a:r>
              </a:p>
            </p:txBody>
          </p:sp>
        </p:grpSp>
        <p:grpSp>
          <p:nvGrpSpPr>
            <p:cNvPr id="156" name="Group 162">
              <a:extLst>
                <a:ext uri="{FF2B5EF4-FFF2-40B4-BE49-F238E27FC236}">
                  <a16:creationId xmlns:a16="http://schemas.microsoft.com/office/drawing/2014/main" id="{263EB3DE-AA44-4DC0-9C6F-9584E26FD8F8}"/>
                </a:ext>
              </a:extLst>
            </p:cNvPr>
            <p:cNvGrpSpPr/>
            <p:nvPr/>
          </p:nvGrpSpPr>
          <p:grpSpPr>
            <a:xfrm>
              <a:off x="10461581" y="5900047"/>
              <a:ext cx="491800" cy="563597"/>
              <a:chOff x="4076702" y="-2333624"/>
              <a:chExt cx="1446213" cy="1657349"/>
            </a:xfrm>
            <a:solidFill>
              <a:srgbClr val="505050"/>
            </a:solidFill>
          </p:grpSpPr>
          <p:grpSp>
            <p:nvGrpSpPr>
              <p:cNvPr id="157" name="Group 4">
                <a:extLst>
                  <a:ext uri="{FF2B5EF4-FFF2-40B4-BE49-F238E27FC236}">
                    <a16:creationId xmlns:a16="http://schemas.microsoft.com/office/drawing/2014/main" id="{56AEB7C2-7B5C-4C1D-9B39-6502B9BAC165}"/>
                  </a:ext>
                </a:extLst>
              </p:cNvPr>
              <p:cNvGrpSpPr>
                <a:grpSpLocks noChangeAspect="1"/>
              </p:cNvGrpSpPr>
              <p:nvPr/>
            </p:nvGrpSpPr>
            <p:grpSpPr bwMode="auto">
              <a:xfrm>
                <a:off x="4076702" y="-2333624"/>
                <a:ext cx="1446213" cy="1657349"/>
                <a:chOff x="2568" y="-1470"/>
                <a:chExt cx="911" cy="1044"/>
              </a:xfrm>
              <a:grpFill/>
            </p:grpSpPr>
            <p:sp>
              <p:nvSpPr>
                <p:cNvPr id="163" name="Freeform 5">
                  <a:extLst>
                    <a:ext uri="{FF2B5EF4-FFF2-40B4-BE49-F238E27FC236}">
                      <a16:creationId xmlns:a16="http://schemas.microsoft.com/office/drawing/2014/main" id="{272C6E7D-EAA0-4B88-9142-D8248481C201}"/>
                    </a:ext>
                  </a:extLst>
                </p:cNvPr>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4" name="Oval 7">
                  <a:extLst>
                    <a:ext uri="{FF2B5EF4-FFF2-40B4-BE49-F238E27FC236}">
                      <a16:creationId xmlns:a16="http://schemas.microsoft.com/office/drawing/2014/main" id="{8B4F0BE3-EABF-4C9D-B96E-1EB105481C9A}"/>
                    </a:ext>
                  </a:extLst>
                </p:cNvPr>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5" name="Oval 8">
                  <a:extLst>
                    <a:ext uri="{FF2B5EF4-FFF2-40B4-BE49-F238E27FC236}">
                      <a16:creationId xmlns:a16="http://schemas.microsoft.com/office/drawing/2014/main" id="{300D6B83-649C-4BDD-A901-85D555B5A202}"/>
                    </a:ext>
                  </a:extLst>
                </p:cNvPr>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6" name="Freeform 9">
                  <a:extLst>
                    <a:ext uri="{FF2B5EF4-FFF2-40B4-BE49-F238E27FC236}">
                      <a16:creationId xmlns:a16="http://schemas.microsoft.com/office/drawing/2014/main" id="{4EF75D8F-F396-4E11-8CC6-0933CB3A407E}"/>
                    </a:ext>
                  </a:extLst>
                </p:cNvPr>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7" name="Oval 10">
                  <a:extLst>
                    <a:ext uri="{FF2B5EF4-FFF2-40B4-BE49-F238E27FC236}">
                      <a16:creationId xmlns:a16="http://schemas.microsoft.com/office/drawing/2014/main" id="{1D5C5634-ADEB-4955-9D21-B307B4CC2BE0}"/>
                    </a:ext>
                  </a:extLst>
                </p:cNvPr>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8" name="Freeform 11">
                  <a:extLst>
                    <a:ext uri="{FF2B5EF4-FFF2-40B4-BE49-F238E27FC236}">
                      <a16:creationId xmlns:a16="http://schemas.microsoft.com/office/drawing/2014/main" id="{702A1854-CBC5-48A8-B427-03F95274C8B4}"/>
                    </a:ext>
                  </a:extLst>
                </p:cNvPr>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9" name="Freeform 12">
                  <a:extLst>
                    <a:ext uri="{FF2B5EF4-FFF2-40B4-BE49-F238E27FC236}">
                      <a16:creationId xmlns:a16="http://schemas.microsoft.com/office/drawing/2014/main" id="{6D61FF26-6B99-428D-B8DA-2A038409B99E}"/>
                    </a:ext>
                  </a:extLst>
                </p:cNvPr>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0" name="Freeform 13">
                  <a:extLst>
                    <a:ext uri="{FF2B5EF4-FFF2-40B4-BE49-F238E27FC236}">
                      <a16:creationId xmlns:a16="http://schemas.microsoft.com/office/drawing/2014/main" id="{12CEC8F4-CBAF-4588-B1CA-8F432F55504D}"/>
                    </a:ext>
                  </a:extLst>
                </p:cNvPr>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1" name="Rectangle 14">
                  <a:extLst>
                    <a:ext uri="{FF2B5EF4-FFF2-40B4-BE49-F238E27FC236}">
                      <a16:creationId xmlns:a16="http://schemas.microsoft.com/office/drawing/2014/main" id="{03FE7CD1-7711-4AFE-B474-F3069D94912E}"/>
                    </a:ext>
                  </a:extLst>
                </p:cNvPr>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8" name="Group 170">
                <a:extLst>
                  <a:ext uri="{FF2B5EF4-FFF2-40B4-BE49-F238E27FC236}">
                    <a16:creationId xmlns:a16="http://schemas.microsoft.com/office/drawing/2014/main" id="{6CE55CD7-1BE7-4EA1-8B14-AD64CA8F7F3D}"/>
                  </a:ext>
                </a:extLst>
              </p:cNvPr>
              <p:cNvGrpSpPr/>
              <p:nvPr/>
            </p:nvGrpSpPr>
            <p:grpSpPr>
              <a:xfrm rot="5400000">
                <a:off x="4266802" y="-1927225"/>
                <a:ext cx="1066800" cy="1066800"/>
                <a:chOff x="4236244" y="-1957783"/>
                <a:chExt cx="1066800" cy="1066800"/>
              </a:xfrm>
              <a:grpFill/>
            </p:grpSpPr>
            <p:sp>
              <p:nvSpPr>
                <p:cNvPr id="161" name="Oval 173">
                  <a:extLst>
                    <a:ext uri="{FF2B5EF4-FFF2-40B4-BE49-F238E27FC236}">
                      <a16:creationId xmlns:a16="http://schemas.microsoft.com/office/drawing/2014/main" id="{C3CEA06E-EEF1-4D78-896E-3C83C0C78A7E}"/>
                    </a:ext>
                  </a:extLst>
                </p:cNvPr>
                <p:cNvSpPr/>
                <p:nvPr/>
              </p:nvSpPr>
              <p:spPr>
                <a:xfrm>
                  <a:off x="4236244" y="-1957783"/>
                  <a:ext cx="1066800" cy="1066800"/>
                </a:xfrm>
                <a:prstGeom prst="ellipse">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2" name="Isosceles Triangle 174">
                  <a:extLst>
                    <a:ext uri="{FF2B5EF4-FFF2-40B4-BE49-F238E27FC236}">
                      <a16:creationId xmlns:a16="http://schemas.microsoft.com/office/drawing/2014/main" id="{64BEA922-51E7-44A7-8479-8EFB6F823D83}"/>
                    </a:ext>
                  </a:extLst>
                </p:cNvPr>
                <p:cNvSpPr/>
                <p:nvPr/>
              </p:nvSpPr>
              <p:spPr>
                <a:xfrm>
                  <a:off x="4718082" y="-1951436"/>
                  <a:ext cx="103123" cy="533401"/>
                </a:xfrm>
                <a:prstGeom prst="triangle">
                  <a:avLst/>
                </a:prstGeom>
                <a:solidFill>
                  <a:srgbClr val="91919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59" name="Block Arc 171">
                <a:extLst>
                  <a:ext uri="{FF2B5EF4-FFF2-40B4-BE49-F238E27FC236}">
                    <a16:creationId xmlns:a16="http://schemas.microsoft.com/office/drawing/2014/main" id="{9FAA4931-63EA-4B5F-B3BB-985A8ED43C0A}"/>
                  </a:ext>
                </a:extLst>
              </p:cNvPr>
              <p:cNvSpPr/>
              <p:nvPr/>
            </p:nvSpPr>
            <p:spPr>
              <a:xfrm>
                <a:off x="4262569" y="-1931062"/>
                <a:ext cx="1073150" cy="1073148"/>
              </a:xfrm>
              <a:prstGeom prst="blockArc">
                <a:avLst>
                  <a:gd name="adj1" fmla="val 16240927"/>
                  <a:gd name="adj2" fmla="val 0"/>
                  <a:gd name="adj3" fmla="val 25000"/>
                </a:avLst>
              </a:prstGeom>
              <a:gradFill>
                <a:gsLst>
                  <a:gs pos="28000">
                    <a:srgbClr val="505050">
                      <a:alpha val="0"/>
                    </a:srgbClr>
                  </a:gs>
                  <a:gs pos="100000">
                    <a:srgbClr val="919191"/>
                  </a:gs>
                </a:gsLst>
                <a:lin ang="3600000" scaled="0"/>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0" name="Oval 172">
                <a:extLst>
                  <a:ext uri="{FF2B5EF4-FFF2-40B4-BE49-F238E27FC236}">
                    <a16:creationId xmlns:a16="http://schemas.microsoft.com/office/drawing/2014/main" id="{F79336F6-9B9A-44C4-B550-105B3D490CBF}"/>
                  </a:ext>
                </a:extLst>
              </p:cNvPr>
              <p:cNvSpPr/>
              <p:nvPr/>
            </p:nvSpPr>
            <p:spPr>
              <a:xfrm>
                <a:off x="4709048" y="-1484981"/>
                <a:ext cx="182312" cy="182312"/>
              </a:xfrm>
              <a:prstGeom prst="ellipse">
                <a:avLst/>
              </a:prstGeom>
              <a:solidFill>
                <a:srgbClr val="91919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74" name="Rectangle 188">
            <a:extLst>
              <a:ext uri="{FF2B5EF4-FFF2-40B4-BE49-F238E27FC236}">
                <a16:creationId xmlns:a16="http://schemas.microsoft.com/office/drawing/2014/main" id="{5348642E-C2C7-401D-AD77-9DCDE61F825B}"/>
              </a:ext>
            </a:extLst>
          </p:cNvPr>
          <p:cNvSpPr/>
          <p:nvPr/>
        </p:nvSpPr>
        <p:spPr>
          <a:xfrm>
            <a:off x="958124" y="1117864"/>
            <a:ext cx="2127389"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Data sources</a:t>
            </a:r>
          </a:p>
        </p:txBody>
      </p:sp>
      <p:cxnSp>
        <p:nvCxnSpPr>
          <p:cNvPr id="175" name="Straight Connector 189">
            <a:extLst>
              <a:ext uri="{FF2B5EF4-FFF2-40B4-BE49-F238E27FC236}">
                <a16:creationId xmlns:a16="http://schemas.microsoft.com/office/drawing/2014/main" id="{B50E0001-4A85-46CA-BA68-4E80194FFE39}"/>
              </a:ext>
            </a:extLst>
          </p:cNvPr>
          <p:cNvCxnSpPr>
            <a:cxnSpLocks/>
          </p:cNvCxnSpPr>
          <p:nvPr/>
        </p:nvCxnSpPr>
        <p:spPr>
          <a:xfrm>
            <a:off x="1243400" y="2183180"/>
            <a:ext cx="1709040" cy="0"/>
          </a:xfrm>
          <a:prstGeom prst="line">
            <a:avLst/>
          </a:prstGeom>
          <a:noFill/>
          <a:ln w="28575" cap="flat" cmpd="sng" algn="ctr">
            <a:solidFill>
              <a:srgbClr val="000000"/>
            </a:solidFill>
            <a:prstDash val="sysDot"/>
            <a:headEnd type="oval" w="sm" len="sm"/>
            <a:tailEnd type="oval" w="sm" len="sm"/>
          </a:ln>
          <a:effectLst/>
        </p:spPr>
      </p:cxnSp>
      <p:sp>
        <p:nvSpPr>
          <p:cNvPr id="176" name="Rectangle 145">
            <a:extLst>
              <a:ext uri="{FF2B5EF4-FFF2-40B4-BE49-F238E27FC236}">
                <a16:creationId xmlns:a16="http://schemas.microsoft.com/office/drawing/2014/main" id="{981462EC-FDBA-4994-B1CE-A7AE199DCDFB}"/>
              </a:ext>
            </a:extLst>
          </p:cNvPr>
          <p:cNvSpPr/>
          <p:nvPr/>
        </p:nvSpPr>
        <p:spPr bwMode="auto">
          <a:xfrm>
            <a:off x="1260737" y="1731488"/>
            <a:ext cx="1791309" cy="3254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SaaS solutions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e.g. Marketo, Salesforce, GitHub, Google analytics</a:t>
            </a:r>
          </a:p>
        </p:txBody>
      </p:sp>
      <p:sp>
        <p:nvSpPr>
          <p:cNvPr id="177" name="Oval 147">
            <a:extLst>
              <a:ext uri="{FF2B5EF4-FFF2-40B4-BE49-F238E27FC236}">
                <a16:creationId xmlns:a16="http://schemas.microsoft.com/office/drawing/2014/main" id="{BB1AD0B5-25A5-457A-8E81-D46401140951}"/>
              </a:ext>
            </a:extLst>
          </p:cNvPr>
          <p:cNvSpPr/>
          <p:nvPr/>
        </p:nvSpPr>
        <p:spPr bwMode="auto">
          <a:xfrm>
            <a:off x="849999" y="1796265"/>
            <a:ext cx="330483" cy="325428"/>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8" name="Group 332">
            <a:extLst>
              <a:ext uri="{FF2B5EF4-FFF2-40B4-BE49-F238E27FC236}">
                <a16:creationId xmlns:a16="http://schemas.microsoft.com/office/drawing/2014/main" id="{D1895B77-D16F-42BF-A2E7-C82FEACB695F}"/>
              </a:ext>
            </a:extLst>
          </p:cNvPr>
          <p:cNvGrpSpPr/>
          <p:nvPr/>
        </p:nvGrpSpPr>
        <p:grpSpPr>
          <a:xfrm>
            <a:off x="899455" y="1855449"/>
            <a:ext cx="236437" cy="190315"/>
            <a:chOff x="2123129" y="1797431"/>
            <a:chExt cx="2472585" cy="2021180"/>
          </a:xfrm>
        </p:grpSpPr>
        <p:sp>
          <p:nvSpPr>
            <p:cNvPr id="179" name="Freeform 13">
              <a:extLst>
                <a:ext uri="{FF2B5EF4-FFF2-40B4-BE49-F238E27FC236}">
                  <a16:creationId xmlns:a16="http://schemas.microsoft.com/office/drawing/2014/main" id="{1AB796A8-E117-47B5-94B8-D028B9692019}"/>
                </a:ext>
              </a:extLst>
            </p:cNvPr>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0" name="Freeform 14">
              <a:extLst>
                <a:ext uri="{FF2B5EF4-FFF2-40B4-BE49-F238E27FC236}">
                  <a16:creationId xmlns:a16="http://schemas.microsoft.com/office/drawing/2014/main" id="{2910585B-50A4-47B2-996B-57A85CCE762C}"/>
                </a:ext>
              </a:extLst>
            </p:cNvPr>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181" name="Straight Connector 205">
            <a:extLst>
              <a:ext uri="{FF2B5EF4-FFF2-40B4-BE49-F238E27FC236}">
                <a16:creationId xmlns:a16="http://schemas.microsoft.com/office/drawing/2014/main" id="{93C1B8CB-E929-4AD6-9C34-4A4ECFBD1731}"/>
              </a:ext>
            </a:extLst>
          </p:cNvPr>
          <p:cNvCxnSpPr>
            <a:cxnSpLocks/>
          </p:cNvCxnSpPr>
          <p:nvPr/>
        </p:nvCxnSpPr>
        <p:spPr>
          <a:xfrm>
            <a:off x="1243400" y="2725291"/>
            <a:ext cx="1709040" cy="0"/>
          </a:xfrm>
          <a:prstGeom prst="line">
            <a:avLst/>
          </a:prstGeom>
          <a:noFill/>
          <a:ln w="28575" cap="flat" cmpd="sng" algn="ctr">
            <a:solidFill>
              <a:srgbClr val="000000"/>
            </a:solidFill>
            <a:prstDash val="sysDot"/>
            <a:headEnd type="oval" w="sm" len="sm"/>
            <a:tailEnd type="oval" w="sm" len="sm"/>
          </a:ln>
          <a:effectLst/>
        </p:spPr>
      </p:cxnSp>
      <p:sp>
        <p:nvSpPr>
          <p:cNvPr id="182" name="Rectangle 152">
            <a:extLst>
              <a:ext uri="{FF2B5EF4-FFF2-40B4-BE49-F238E27FC236}">
                <a16:creationId xmlns:a16="http://schemas.microsoft.com/office/drawing/2014/main" id="{65E2DA67-A93C-40DF-B55C-5B94557618A2}"/>
              </a:ext>
            </a:extLst>
          </p:cNvPr>
          <p:cNvSpPr/>
          <p:nvPr/>
        </p:nvSpPr>
        <p:spPr bwMode="auto">
          <a:xfrm>
            <a:off x="1255090" y="2324950"/>
            <a:ext cx="1791309" cy="3254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On-premises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e.g. Analysis Services</a:t>
            </a:r>
          </a:p>
        </p:txBody>
      </p:sp>
      <p:sp>
        <p:nvSpPr>
          <p:cNvPr id="183" name="Oval 154">
            <a:extLst>
              <a:ext uri="{FF2B5EF4-FFF2-40B4-BE49-F238E27FC236}">
                <a16:creationId xmlns:a16="http://schemas.microsoft.com/office/drawing/2014/main" id="{AB235090-EA56-4902-8D1E-16EB7F116B25}"/>
              </a:ext>
            </a:extLst>
          </p:cNvPr>
          <p:cNvSpPr/>
          <p:nvPr/>
        </p:nvSpPr>
        <p:spPr bwMode="auto">
          <a:xfrm>
            <a:off x="849999" y="2324950"/>
            <a:ext cx="330483" cy="325428"/>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Freeform 30">
            <a:extLst>
              <a:ext uri="{FF2B5EF4-FFF2-40B4-BE49-F238E27FC236}">
                <a16:creationId xmlns:a16="http://schemas.microsoft.com/office/drawing/2014/main" id="{351D5643-BFA4-48B6-BD4C-EA49A6885200}"/>
              </a:ext>
            </a:extLst>
          </p:cNvPr>
          <p:cNvSpPr>
            <a:spLocks noEditPoints="1"/>
          </p:cNvSpPr>
          <p:nvPr/>
        </p:nvSpPr>
        <p:spPr bwMode="auto">
          <a:xfrm>
            <a:off x="928288" y="2398403"/>
            <a:ext cx="181604" cy="15774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85" name="Straight Connector 209">
            <a:extLst>
              <a:ext uri="{FF2B5EF4-FFF2-40B4-BE49-F238E27FC236}">
                <a16:creationId xmlns:a16="http://schemas.microsoft.com/office/drawing/2014/main" id="{62797B7F-3292-4B0E-A302-EDC7C284CCFE}"/>
              </a:ext>
            </a:extLst>
          </p:cNvPr>
          <p:cNvCxnSpPr>
            <a:cxnSpLocks/>
          </p:cNvCxnSpPr>
          <p:nvPr/>
        </p:nvCxnSpPr>
        <p:spPr>
          <a:xfrm>
            <a:off x="1243400" y="3301078"/>
            <a:ext cx="1709040" cy="0"/>
          </a:xfrm>
          <a:prstGeom prst="line">
            <a:avLst/>
          </a:prstGeom>
          <a:noFill/>
          <a:ln w="28575" cap="flat" cmpd="sng" algn="ctr">
            <a:solidFill>
              <a:srgbClr val="000000"/>
            </a:solidFill>
            <a:prstDash val="sysDot"/>
            <a:headEnd type="oval" w="sm" len="sm"/>
            <a:tailEnd type="oval" w="sm" len="sm"/>
          </a:ln>
          <a:effectLst/>
        </p:spPr>
      </p:cxnSp>
      <p:sp>
        <p:nvSpPr>
          <p:cNvPr id="186" name="Rectangle 1074">
            <a:extLst>
              <a:ext uri="{FF2B5EF4-FFF2-40B4-BE49-F238E27FC236}">
                <a16:creationId xmlns:a16="http://schemas.microsoft.com/office/drawing/2014/main" id="{340451C9-1E03-4595-950B-03BDE9F08BEB}"/>
              </a:ext>
            </a:extLst>
          </p:cNvPr>
          <p:cNvSpPr/>
          <p:nvPr/>
        </p:nvSpPr>
        <p:spPr bwMode="auto">
          <a:xfrm>
            <a:off x="1259245" y="2867258"/>
            <a:ext cx="1942362" cy="3254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Corporate data sources or external data services</a:t>
            </a:r>
          </a:p>
        </p:txBody>
      </p:sp>
      <p:sp>
        <p:nvSpPr>
          <p:cNvPr id="187" name="Oval 1076">
            <a:extLst>
              <a:ext uri="{FF2B5EF4-FFF2-40B4-BE49-F238E27FC236}">
                <a16:creationId xmlns:a16="http://schemas.microsoft.com/office/drawing/2014/main" id="{080F5DA6-C655-4E6D-88EC-F25AC752F9EB}"/>
              </a:ext>
            </a:extLst>
          </p:cNvPr>
          <p:cNvSpPr/>
          <p:nvPr/>
        </p:nvSpPr>
        <p:spPr bwMode="auto">
          <a:xfrm>
            <a:off x="849999" y="2867258"/>
            <a:ext cx="330483" cy="325428"/>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212">
            <a:extLst>
              <a:ext uri="{FF2B5EF4-FFF2-40B4-BE49-F238E27FC236}">
                <a16:creationId xmlns:a16="http://schemas.microsoft.com/office/drawing/2014/main" id="{90202EDA-ABF9-4071-B3C1-D10C4E5C6DE4}"/>
              </a:ext>
            </a:extLst>
          </p:cNvPr>
          <p:cNvGrpSpPr/>
          <p:nvPr/>
        </p:nvGrpSpPr>
        <p:grpSpPr>
          <a:xfrm>
            <a:off x="921502" y="2936062"/>
            <a:ext cx="194508" cy="168353"/>
            <a:chOff x="681704" y="2920140"/>
            <a:chExt cx="321649" cy="282723"/>
          </a:xfrm>
          <a:solidFill>
            <a:srgbClr val="000000"/>
          </a:solidFill>
        </p:grpSpPr>
        <p:sp>
          <p:nvSpPr>
            <p:cNvPr id="189" name="Freeform 34">
              <a:extLst>
                <a:ext uri="{FF2B5EF4-FFF2-40B4-BE49-F238E27FC236}">
                  <a16:creationId xmlns:a16="http://schemas.microsoft.com/office/drawing/2014/main" id="{3A4341A2-5863-41C3-82EE-510EE14CFD19}"/>
                </a:ext>
              </a:extLst>
            </p:cNvPr>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0" name="Freeform 35">
              <a:extLst>
                <a:ext uri="{FF2B5EF4-FFF2-40B4-BE49-F238E27FC236}">
                  <a16:creationId xmlns:a16="http://schemas.microsoft.com/office/drawing/2014/main" id="{5E5D6D5F-ECB1-4BC3-B3AF-AC2ACDF88678}"/>
                </a:ext>
              </a:extLst>
            </p:cNvPr>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191" name="Straight Connector 217">
            <a:extLst>
              <a:ext uri="{FF2B5EF4-FFF2-40B4-BE49-F238E27FC236}">
                <a16:creationId xmlns:a16="http://schemas.microsoft.com/office/drawing/2014/main" id="{93650F5A-9093-4FBC-BEEE-7A49203A2AEF}"/>
              </a:ext>
            </a:extLst>
          </p:cNvPr>
          <p:cNvCxnSpPr>
            <a:cxnSpLocks/>
          </p:cNvCxnSpPr>
          <p:nvPr/>
        </p:nvCxnSpPr>
        <p:spPr>
          <a:xfrm>
            <a:off x="1243400" y="3795756"/>
            <a:ext cx="1709040" cy="0"/>
          </a:xfrm>
          <a:prstGeom prst="line">
            <a:avLst/>
          </a:prstGeom>
          <a:noFill/>
          <a:ln w="28575" cap="flat" cmpd="sng" algn="ctr">
            <a:solidFill>
              <a:srgbClr val="000000"/>
            </a:solidFill>
            <a:prstDash val="sysDot"/>
            <a:headEnd type="oval" w="sm" len="sm"/>
            <a:tailEnd type="oval" w="sm" len="sm"/>
          </a:ln>
          <a:effectLst/>
        </p:spPr>
      </p:cxnSp>
      <p:sp>
        <p:nvSpPr>
          <p:cNvPr id="192" name="Rectangle 1081">
            <a:extLst>
              <a:ext uri="{FF2B5EF4-FFF2-40B4-BE49-F238E27FC236}">
                <a16:creationId xmlns:a16="http://schemas.microsoft.com/office/drawing/2014/main" id="{84B92354-70CD-4ADF-A11B-7685041F243F}"/>
              </a:ext>
            </a:extLst>
          </p:cNvPr>
          <p:cNvSpPr/>
          <p:nvPr/>
        </p:nvSpPr>
        <p:spPr bwMode="auto">
          <a:xfrm>
            <a:off x="1245663" y="3400642"/>
            <a:ext cx="1791309" cy="3254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Azure services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Azure SQL, Stream Analytics…</a:t>
            </a:r>
          </a:p>
        </p:txBody>
      </p:sp>
      <p:sp>
        <p:nvSpPr>
          <p:cNvPr id="193" name="Oval 1083">
            <a:extLst>
              <a:ext uri="{FF2B5EF4-FFF2-40B4-BE49-F238E27FC236}">
                <a16:creationId xmlns:a16="http://schemas.microsoft.com/office/drawing/2014/main" id="{30FE81D3-1219-464B-B3FB-25316AFC15EF}"/>
              </a:ext>
            </a:extLst>
          </p:cNvPr>
          <p:cNvSpPr/>
          <p:nvPr/>
        </p:nvSpPr>
        <p:spPr bwMode="auto">
          <a:xfrm>
            <a:off x="849999" y="3381592"/>
            <a:ext cx="330483" cy="325428"/>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4" name="Group 379">
            <a:extLst>
              <a:ext uri="{FF2B5EF4-FFF2-40B4-BE49-F238E27FC236}">
                <a16:creationId xmlns:a16="http://schemas.microsoft.com/office/drawing/2014/main" id="{8EC452F3-66FA-43DC-8252-F79FC5EF073E}"/>
              </a:ext>
            </a:extLst>
          </p:cNvPr>
          <p:cNvGrpSpPr/>
          <p:nvPr/>
        </p:nvGrpSpPr>
        <p:grpSpPr>
          <a:xfrm>
            <a:off x="912907" y="3479877"/>
            <a:ext cx="210852" cy="144540"/>
            <a:chOff x="3543365" y="7242811"/>
            <a:chExt cx="1238250" cy="862013"/>
          </a:xfrm>
          <a:solidFill>
            <a:srgbClr val="000000"/>
          </a:solidFill>
        </p:grpSpPr>
        <p:sp>
          <p:nvSpPr>
            <p:cNvPr id="195" name="Freeform 127">
              <a:extLst>
                <a:ext uri="{FF2B5EF4-FFF2-40B4-BE49-F238E27FC236}">
                  <a16:creationId xmlns:a16="http://schemas.microsoft.com/office/drawing/2014/main" id="{96B6D3A0-5896-4437-8C6F-9CB4A946F5E2}"/>
                </a:ext>
              </a:extLst>
            </p:cNvPr>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6" name="Freeform 128">
              <a:extLst>
                <a:ext uri="{FF2B5EF4-FFF2-40B4-BE49-F238E27FC236}">
                  <a16:creationId xmlns:a16="http://schemas.microsoft.com/office/drawing/2014/main" id="{264E0D69-4085-4219-8D6B-0F39E4DCD759}"/>
                </a:ext>
              </a:extLst>
            </p:cNvPr>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29">
              <a:extLst>
                <a:ext uri="{FF2B5EF4-FFF2-40B4-BE49-F238E27FC236}">
                  <a16:creationId xmlns:a16="http://schemas.microsoft.com/office/drawing/2014/main" id="{089D24D9-2F3A-43C7-991A-26980E96CA65}"/>
                </a:ext>
              </a:extLst>
            </p:cNvPr>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8" name="Rectangle 130">
              <a:extLst>
                <a:ext uri="{FF2B5EF4-FFF2-40B4-BE49-F238E27FC236}">
                  <a16:creationId xmlns:a16="http://schemas.microsoft.com/office/drawing/2014/main" id="{B764F958-73EE-430D-9EC6-52DCDF8A0912}"/>
                </a:ext>
              </a:extLst>
            </p:cNvPr>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9" name="Freeform 131">
              <a:extLst>
                <a:ext uri="{FF2B5EF4-FFF2-40B4-BE49-F238E27FC236}">
                  <a16:creationId xmlns:a16="http://schemas.microsoft.com/office/drawing/2014/main" id="{7206E251-B85E-4530-846E-FA04CB46A61A}"/>
                </a:ext>
              </a:extLst>
            </p:cNvPr>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0" name="Freeform 132">
              <a:extLst>
                <a:ext uri="{FF2B5EF4-FFF2-40B4-BE49-F238E27FC236}">
                  <a16:creationId xmlns:a16="http://schemas.microsoft.com/office/drawing/2014/main" id="{355FC81A-5750-456D-B8C8-E12A8E4C2ABC}"/>
                </a:ext>
              </a:extLst>
            </p:cNvPr>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1" name="Freeform 133">
              <a:extLst>
                <a:ext uri="{FF2B5EF4-FFF2-40B4-BE49-F238E27FC236}">
                  <a16:creationId xmlns:a16="http://schemas.microsoft.com/office/drawing/2014/main" id="{3E62E99D-2893-46DA-B238-2A62953CA585}"/>
                </a:ext>
              </a:extLst>
            </p:cNvPr>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2" name="Freeform 134">
              <a:extLst>
                <a:ext uri="{FF2B5EF4-FFF2-40B4-BE49-F238E27FC236}">
                  <a16:creationId xmlns:a16="http://schemas.microsoft.com/office/drawing/2014/main" id="{AD3B5C97-D131-4B54-B653-4467D16C3555}"/>
                </a:ext>
              </a:extLst>
            </p:cNvPr>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3" name="Freeform 135">
              <a:extLst>
                <a:ext uri="{FF2B5EF4-FFF2-40B4-BE49-F238E27FC236}">
                  <a16:creationId xmlns:a16="http://schemas.microsoft.com/office/drawing/2014/main" id="{8242A36F-F572-432A-A23D-5B9363FA9122}"/>
                </a:ext>
              </a:extLst>
            </p:cNvPr>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4" name="Freeform 136">
              <a:extLst>
                <a:ext uri="{FF2B5EF4-FFF2-40B4-BE49-F238E27FC236}">
                  <a16:creationId xmlns:a16="http://schemas.microsoft.com/office/drawing/2014/main" id="{F3C14C16-5398-4754-BAC9-C33478B2C3DB}"/>
                </a:ext>
              </a:extLst>
            </p:cNvPr>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5" name="Freeform 137">
              <a:extLst>
                <a:ext uri="{FF2B5EF4-FFF2-40B4-BE49-F238E27FC236}">
                  <a16:creationId xmlns:a16="http://schemas.microsoft.com/office/drawing/2014/main" id="{751A43B6-F3B0-4105-A285-11F4013F689A}"/>
                </a:ext>
              </a:extLst>
            </p:cNvPr>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6" name="Rectangle 138">
              <a:extLst>
                <a:ext uri="{FF2B5EF4-FFF2-40B4-BE49-F238E27FC236}">
                  <a16:creationId xmlns:a16="http://schemas.microsoft.com/office/drawing/2014/main" id="{4AA878D5-43BC-479B-A039-16D4E5C609F2}"/>
                </a:ext>
              </a:extLst>
            </p:cNvPr>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7" name="Freeform 139">
              <a:extLst>
                <a:ext uri="{FF2B5EF4-FFF2-40B4-BE49-F238E27FC236}">
                  <a16:creationId xmlns:a16="http://schemas.microsoft.com/office/drawing/2014/main" id="{DE3A5D3F-EDB5-4A1C-A66C-1FF3AEABF7DF}"/>
                </a:ext>
              </a:extLst>
            </p:cNvPr>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8" name="Freeform 140">
              <a:extLst>
                <a:ext uri="{FF2B5EF4-FFF2-40B4-BE49-F238E27FC236}">
                  <a16:creationId xmlns:a16="http://schemas.microsoft.com/office/drawing/2014/main" id="{CE168FDC-7C7A-47FB-A946-FF072EB0886B}"/>
                </a:ext>
              </a:extLst>
            </p:cNvPr>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9" name="Freeform 141">
              <a:extLst>
                <a:ext uri="{FF2B5EF4-FFF2-40B4-BE49-F238E27FC236}">
                  <a16:creationId xmlns:a16="http://schemas.microsoft.com/office/drawing/2014/main" id="{62F80FCE-C38D-4558-9A67-4284CBAE6799}"/>
                </a:ext>
              </a:extLst>
            </p:cNvPr>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0" name="Freeform 142">
              <a:extLst>
                <a:ext uri="{FF2B5EF4-FFF2-40B4-BE49-F238E27FC236}">
                  <a16:creationId xmlns:a16="http://schemas.microsoft.com/office/drawing/2014/main" id="{00CB4579-48FD-4876-BB21-A6251A835645}"/>
                </a:ext>
              </a:extLst>
            </p:cNvPr>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11" name="Rectangle 160">
            <a:extLst>
              <a:ext uri="{FF2B5EF4-FFF2-40B4-BE49-F238E27FC236}">
                <a16:creationId xmlns:a16="http://schemas.microsoft.com/office/drawing/2014/main" id="{B94A9E80-CE20-4DB8-97BE-CFE6D2841E11}"/>
              </a:ext>
            </a:extLst>
          </p:cNvPr>
          <p:cNvSpPr/>
          <p:nvPr/>
        </p:nvSpPr>
        <p:spPr bwMode="auto">
          <a:xfrm>
            <a:off x="1245663" y="3880977"/>
            <a:ext cx="1791309" cy="3254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Excel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Workbook data / data models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endParaRPr>
          </a:p>
        </p:txBody>
      </p:sp>
      <p:sp>
        <p:nvSpPr>
          <p:cNvPr id="212" name="Oval 162">
            <a:extLst>
              <a:ext uri="{FF2B5EF4-FFF2-40B4-BE49-F238E27FC236}">
                <a16:creationId xmlns:a16="http://schemas.microsoft.com/office/drawing/2014/main" id="{0B74DC19-ACE2-42AE-8553-7BBAD030B3B4}"/>
              </a:ext>
            </a:extLst>
          </p:cNvPr>
          <p:cNvSpPr/>
          <p:nvPr/>
        </p:nvSpPr>
        <p:spPr bwMode="auto">
          <a:xfrm>
            <a:off x="849999" y="3880977"/>
            <a:ext cx="330483" cy="325428"/>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3" name="Straight Connector 239">
            <a:extLst>
              <a:ext uri="{FF2B5EF4-FFF2-40B4-BE49-F238E27FC236}">
                <a16:creationId xmlns:a16="http://schemas.microsoft.com/office/drawing/2014/main" id="{A9EF5874-536D-4E8E-819C-E49CA56C3018}"/>
              </a:ext>
            </a:extLst>
          </p:cNvPr>
          <p:cNvCxnSpPr>
            <a:cxnSpLocks/>
          </p:cNvCxnSpPr>
          <p:nvPr/>
        </p:nvCxnSpPr>
        <p:spPr>
          <a:xfrm>
            <a:off x="1243400" y="4255620"/>
            <a:ext cx="1709040" cy="0"/>
          </a:xfrm>
          <a:prstGeom prst="line">
            <a:avLst/>
          </a:prstGeom>
          <a:noFill/>
          <a:ln w="28575" cap="flat" cmpd="sng" algn="ctr">
            <a:solidFill>
              <a:srgbClr val="000000"/>
            </a:solidFill>
            <a:prstDash val="sysDot"/>
            <a:headEnd type="oval" w="sm" len="sm"/>
            <a:tailEnd type="oval" w="sm" len="sm"/>
          </a:ln>
          <a:effectLst/>
        </p:spPr>
      </p:cxnSp>
      <p:sp>
        <p:nvSpPr>
          <p:cNvPr id="214" name="Oval 162">
            <a:extLst>
              <a:ext uri="{FF2B5EF4-FFF2-40B4-BE49-F238E27FC236}">
                <a16:creationId xmlns:a16="http://schemas.microsoft.com/office/drawing/2014/main" id="{3CF69D60-9FFF-44F3-B1E1-71ED40F9459D}"/>
              </a:ext>
            </a:extLst>
          </p:cNvPr>
          <p:cNvSpPr/>
          <p:nvPr/>
        </p:nvSpPr>
        <p:spPr bwMode="auto">
          <a:xfrm>
            <a:off x="849999" y="4389528"/>
            <a:ext cx="330483" cy="325428"/>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160">
            <a:extLst>
              <a:ext uri="{FF2B5EF4-FFF2-40B4-BE49-F238E27FC236}">
                <a16:creationId xmlns:a16="http://schemas.microsoft.com/office/drawing/2014/main" id="{5E2D64F8-044E-437B-97D9-4B0B23344837}"/>
              </a:ext>
            </a:extLst>
          </p:cNvPr>
          <p:cNvSpPr/>
          <p:nvPr/>
        </p:nvSpPr>
        <p:spPr bwMode="auto">
          <a:xfrm>
            <a:off x="1245663" y="4389528"/>
            <a:ext cx="1791309" cy="3254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Power BI Desktop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Data from files, databases, Azure, and other sources</a:t>
            </a:r>
          </a:p>
        </p:txBody>
      </p:sp>
      <p:sp>
        <p:nvSpPr>
          <p:cNvPr id="216" name="Isosceles Triangle 153">
            <a:extLst>
              <a:ext uri="{FF2B5EF4-FFF2-40B4-BE49-F238E27FC236}">
                <a16:creationId xmlns:a16="http://schemas.microsoft.com/office/drawing/2014/main" id="{1ACAD12E-C751-47A2-94E2-77A784858C42}"/>
              </a:ext>
            </a:extLst>
          </p:cNvPr>
          <p:cNvSpPr/>
          <p:nvPr/>
        </p:nvSpPr>
        <p:spPr bwMode="auto">
          <a:xfrm rot="5400000">
            <a:off x="2234767" y="3245475"/>
            <a:ext cx="2637185" cy="30178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pic>
        <p:nvPicPr>
          <p:cNvPr id="217" name="Picture 243">
            <a:extLst>
              <a:ext uri="{FF2B5EF4-FFF2-40B4-BE49-F238E27FC236}">
                <a16:creationId xmlns:a16="http://schemas.microsoft.com/office/drawing/2014/main" id="{35EA3E33-3BDA-429E-BD5B-F77E10154DE7}"/>
              </a:ext>
            </a:extLst>
          </p:cNvPr>
          <p:cNvPicPr>
            <a:picLocks noChangeAspect="1"/>
          </p:cNvPicPr>
          <p:nvPr/>
        </p:nvPicPr>
        <p:blipFill>
          <a:blip r:embed="rId4" cstate="print">
            <a:biLevel thresh="75000"/>
            <a:extLst>
              <a:ext uri="{BEBA8EAE-BF5A-486C-A8C5-ECC9F3942E4B}">
                <a14:imgProps xmlns:a14="http://schemas.microsoft.com/office/drawing/2010/main">
                  <a14:imgLayer r:embed="rId5">
                    <a14:imgEffect>
                      <a14:artisticPaintBrush/>
                    </a14:imgEffect>
                  </a14:imgLayer>
                </a14:imgProps>
              </a:ext>
              <a:ext uri="{28A0092B-C50C-407E-A947-70E740481C1C}">
                <a14:useLocalDpi xmlns:a14="http://schemas.microsoft.com/office/drawing/2010/main" val="0"/>
              </a:ext>
            </a:extLst>
          </a:blip>
          <a:stretch>
            <a:fillRect/>
          </a:stretch>
        </p:blipFill>
        <p:spPr>
          <a:xfrm>
            <a:off x="913077" y="3915866"/>
            <a:ext cx="216983" cy="234175"/>
          </a:xfrm>
          <a:prstGeom prst="rect">
            <a:avLst/>
          </a:prstGeom>
          <a:solidFill>
            <a:srgbClr val="EDC30D"/>
          </a:solidFill>
        </p:spPr>
      </p:pic>
      <p:pic>
        <p:nvPicPr>
          <p:cNvPr id="218" name="Picture 244">
            <a:extLst>
              <a:ext uri="{FF2B5EF4-FFF2-40B4-BE49-F238E27FC236}">
                <a16:creationId xmlns:a16="http://schemas.microsoft.com/office/drawing/2014/main" id="{C9BC4C42-8421-4E33-BA90-8C8DECDE1B6A}"/>
              </a:ext>
            </a:extLst>
          </p:cNvPr>
          <p:cNvPicPr>
            <a:picLocks noChangeAspect="1"/>
          </p:cNvPicPr>
          <p:nvPr/>
        </p:nvPicPr>
        <p:blipFill rotWithShape="1">
          <a:blip r:embed="rId6"/>
          <a:srcRect l="6503" t="21287" r="74698" b="20220"/>
          <a:stretch/>
        </p:blipFill>
        <p:spPr>
          <a:xfrm>
            <a:off x="926494" y="4420613"/>
            <a:ext cx="206552" cy="226195"/>
          </a:xfrm>
          <a:prstGeom prst="rect">
            <a:avLst/>
          </a:prstGeom>
        </p:spPr>
      </p:pic>
      <p:pic>
        <p:nvPicPr>
          <p:cNvPr id="219" name="Picture 245">
            <a:extLst>
              <a:ext uri="{FF2B5EF4-FFF2-40B4-BE49-F238E27FC236}">
                <a16:creationId xmlns:a16="http://schemas.microsoft.com/office/drawing/2014/main" id="{631EE622-000B-45F8-B462-C66075777985}"/>
              </a:ext>
            </a:extLst>
          </p:cNvPr>
          <p:cNvPicPr>
            <a:picLocks noChangeAspect="1"/>
          </p:cNvPicPr>
          <p:nvPr/>
        </p:nvPicPr>
        <p:blipFill rotWithShape="1">
          <a:blip r:embed="rId6">
            <a:biLevel thresh="25000"/>
          </a:blip>
          <a:srcRect l="6503" t="21287" r="74698" b="20220"/>
          <a:stretch/>
        </p:blipFill>
        <p:spPr>
          <a:xfrm>
            <a:off x="745456" y="5876168"/>
            <a:ext cx="495724" cy="542869"/>
          </a:xfrm>
          <a:prstGeom prst="rect">
            <a:avLst/>
          </a:prstGeom>
        </p:spPr>
      </p:pic>
      <p:sp>
        <p:nvSpPr>
          <p:cNvPr id="220" name="Rectangle 142">
            <a:extLst>
              <a:ext uri="{FF2B5EF4-FFF2-40B4-BE49-F238E27FC236}">
                <a16:creationId xmlns:a16="http://schemas.microsoft.com/office/drawing/2014/main" id="{EE890E0E-79C0-44A0-AA4F-AF729B89A8A5}"/>
              </a:ext>
            </a:extLst>
          </p:cNvPr>
          <p:cNvSpPr/>
          <p:nvPr/>
        </p:nvSpPr>
        <p:spPr>
          <a:xfrm>
            <a:off x="5071594" y="1026491"/>
            <a:ext cx="3496641"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Power BI service</a:t>
            </a:r>
          </a:p>
        </p:txBody>
      </p:sp>
      <p:grpSp>
        <p:nvGrpSpPr>
          <p:cNvPr id="221" name="Group 261">
            <a:extLst>
              <a:ext uri="{FF2B5EF4-FFF2-40B4-BE49-F238E27FC236}">
                <a16:creationId xmlns:a16="http://schemas.microsoft.com/office/drawing/2014/main" id="{3DC4E9A1-CB9C-489C-A6A6-B36DAB0029CF}"/>
              </a:ext>
            </a:extLst>
          </p:cNvPr>
          <p:cNvGrpSpPr/>
          <p:nvPr/>
        </p:nvGrpSpPr>
        <p:grpSpPr>
          <a:xfrm>
            <a:off x="4468834" y="4790509"/>
            <a:ext cx="1302201" cy="244071"/>
            <a:chOff x="4306193" y="5441922"/>
            <a:chExt cx="1441204" cy="274320"/>
          </a:xfrm>
        </p:grpSpPr>
        <p:sp>
          <p:nvSpPr>
            <p:cNvPr id="222" name="TextBox 293">
              <a:extLst>
                <a:ext uri="{FF2B5EF4-FFF2-40B4-BE49-F238E27FC236}">
                  <a16:creationId xmlns:a16="http://schemas.microsoft.com/office/drawing/2014/main" id="{23F86E7D-7F08-4526-9B9C-E9BE91DC265D}"/>
                </a:ext>
              </a:extLst>
            </p:cNvPr>
            <p:cNvSpPr txBox="1"/>
            <p:nvPr/>
          </p:nvSpPr>
          <p:spPr>
            <a:xfrm>
              <a:off x="4675832" y="5459214"/>
              <a:ext cx="1071565" cy="242145"/>
            </a:xfrm>
            <a:prstGeom prst="rect">
              <a:avLst/>
            </a:prstGeom>
            <a:noFill/>
            <a:ln>
              <a:solidFill>
                <a:srgbClr val="FFFFFF"/>
              </a:solid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Data refresh</a:t>
              </a:r>
            </a:p>
          </p:txBody>
        </p:sp>
        <p:sp>
          <p:nvSpPr>
            <p:cNvPr id="223" name="Freeform 122">
              <a:extLst>
                <a:ext uri="{FF2B5EF4-FFF2-40B4-BE49-F238E27FC236}">
                  <a16:creationId xmlns:a16="http://schemas.microsoft.com/office/drawing/2014/main" id="{E6335AD1-008C-416C-9F53-2EEA942A862E}"/>
                </a:ext>
              </a:extLst>
            </p:cNvPr>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24" name="Group 286">
            <a:extLst>
              <a:ext uri="{FF2B5EF4-FFF2-40B4-BE49-F238E27FC236}">
                <a16:creationId xmlns:a16="http://schemas.microsoft.com/office/drawing/2014/main" id="{BD59D174-E172-4E48-8C53-0210DC6ED0C3}"/>
              </a:ext>
            </a:extLst>
          </p:cNvPr>
          <p:cNvGrpSpPr/>
          <p:nvPr/>
        </p:nvGrpSpPr>
        <p:grpSpPr>
          <a:xfrm>
            <a:off x="4471543" y="3135973"/>
            <a:ext cx="1406397" cy="238987"/>
            <a:chOff x="4306193" y="3788016"/>
            <a:chExt cx="1556522" cy="268606"/>
          </a:xfrm>
        </p:grpSpPr>
        <p:sp>
          <p:nvSpPr>
            <p:cNvPr id="225" name="TextBox 293">
              <a:extLst>
                <a:ext uri="{FF2B5EF4-FFF2-40B4-BE49-F238E27FC236}">
                  <a16:creationId xmlns:a16="http://schemas.microsoft.com/office/drawing/2014/main" id="{2A238996-73E2-4D04-B877-F4008EA7424C}"/>
                </a:ext>
              </a:extLst>
            </p:cNvPr>
            <p:cNvSpPr txBox="1"/>
            <p:nvPr/>
          </p:nvSpPr>
          <p:spPr>
            <a:xfrm>
              <a:off x="4675832" y="3805308"/>
              <a:ext cx="1186883" cy="242145"/>
            </a:xfrm>
            <a:prstGeom prst="rect">
              <a:avLst/>
            </a:prstGeom>
            <a:noFill/>
            <a:ln>
              <a:solidFill>
                <a:srgbClr val="FFFFFF"/>
              </a:solid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26" name="Freeform 288">
              <a:extLst>
                <a:ext uri="{FF2B5EF4-FFF2-40B4-BE49-F238E27FC236}">
                  <a16:creationId xmlns:a16="http://schemas.microsoft.com/office/drawing/2014/main" id="{6ADDF8A2-2A8A-48A2-AB70-165662D0EA35}"/>
                </a:ext>
              </a:extLst>
            </p:cNvPr>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7" name="Group 290">
            <a:extLst>
              <a:ext uri="{FF2B5EF4-FFF2-40B4-BE49-F238E27FC236}">
                <a16:creationId xmlns:a16="http://schemas.microsoft.com/office/drawing/2014/main" id="{E8B7F4B3-4123-47CD-8C15-25D90A388072}"/>
              </a:ext>
            </a:extLst>
          </p:cNvPr>
          <p:cNvGrpSpPr/>
          <p:nvPr/>
        </p:nvGrpSpPr>
        <p:grpSpPr>
          <a:xfrm>
            <a:off x="4476039" y="2585301"/>
            <a:ext cx="1616929" cy="244071"/>
            <a:chOff x="4305597" y="3236714"/>
            <a:chExt cx="1789526" cy="274320"/>
          </a:xfrm>
        </p:grpSpPr>
        <p:sp>
          <p:nvSpPr>
            <p:cNvPr id="228" name="TextBox 293">
              <a:extLst>
                <a:ext uri="{FF2B5EF4-FFF2-40B4-BE49-F238E27FC236}">
                  <a16:creationId xmlns:a16="http://schemas.microsoft.com/office/drawing/2014/main" id="{59BBD1BA-DFE3-4E36-BCF4-9F1D92ED5ADE}"/>
                </a:ext>
              </a:extLst>
            </p:cNvPr>
            <p:cNvSpPr txBox="1"/>
            <p:nvPr/>
          </p:nvSpPr>
          <p:spPr>
            <a:xfrm>
              <a:off x="4675832" y="3255421"/>
              <a:ext cx="1419291" cy="242145"/>
            </a:xfrm>
            <a:prstGeom prst="rect">
              <a:avLst/>
            </a:prstGeom>
            <a:noFill/>
            <a:ln>
              <a:solidFill>
                <a:srgbClr val="FFFFFF"/>
              </a:solid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Live dashboards</a:t>
              </a:r>
            </a:p>
          </p:txBody>
        </p:sp>
        <p:sp>
          <p:nvSpPr>
            <p:cNvPr id="229" name="Freeform 5">
              <a:extLst>
                <a:ext uri="{FF2B5EF4-FFF2-40B4-BE49-F238E27FC236}">
                  <a16:creationId xmlns:a16="http://schemas.microsoft.com/office/drawing/2014/main" id="{A0154CFD-18B2-4134-B7BF-5C5ACBC45B69}"/>
                </a:ext>
              </a:extLst>
            </p:cNvPr>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230" name="Group 293">
            <a:extLst>
              <a:ext uri="{FF2B5EF4-FFF2-40B4-BE49-F238E27FC236}">
                <a16:creationId xmlns:a16="http://schemas.microsoft.com/office/drawing/2014/main" id="{87B9E4A1-7E40-45BB-A04A-5889E968D810}"/>
              </a:ext>
            </a:extLst>
          </p:cNvPr>
          <p:cNvGrpSpPr/>
          <p:nvPr/>
        </p:nvGrpSpPr>
        <p:grpSpPr>
          <a:xfrm>
            <a:off x="4472923" y="1984743"/>
            <a:ext cx="1465708" cy="258386"/>
            <a:chOff x="4306193" y="2634382"/>
            <a:chExt cx="1622163" cy="290409"/>
          </a:xfrm>
        </p:grpSpPr>
        <p:sp>
          <p:nvSpPr>
            <p:cNvPr id="231" name="Freeform 294">
              <a:extLst>
                <a:ext uri="{FF2B5EF4-FFF2-40B4-BE49-F238E27FC236}">
                  <a16:creationId xmlns:a16="http://schemas.microsoft.com/office/drawing/2014/main" id="{E4C3A257-2682-4802-9298-F0A7D119EDA0}"/>
                </a:ext>
              </a:extLst>
            </p:cNvPr>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w="9525" cap="flat" cmpd="sng" algn="ctr">
              <a:noFill/>
              <a:prstDash val="solid"/>
              <a:headEnd type="none" w="med" len="med"/>
              <a:tailEnd type="none" w="med" len="med"/>
            </a:ln>
            <a:effectLst/>
          </p:spPr>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TextBox 293">
              <a:extLst>
                <a:ext uri="{FF2B5EF4-FFF2-40B4-BE49-F238E27FC236}">
                  <a16:creationId xmlns:a16="http://schemas.microsoft.com/office/drawing/2014/main" id="{E9575D08-E384-49AB-B5A8-C9F2D466D94C}"/>
                </a:ext>
              </a:extLst>
            </p:cNvPr>
            <p:cNvSpPr txBox="1"/>
            <p:nvPr/>
          </p:nvSpPr>
          <p:spPr>
            <a:xfrm>
              <a:off x="4675832" y="2651260"/>
              <a:ext cx="1252524" cy="242145"/>
            </a:xfrm>
            <a:prstGeom prst="rect">
              <a:avLst/>
            </a:prstGeom>
            <a:noFill/>
            <a:ln>
              <a:solidFill>
                <a:srgbClr val="FFFFFF"/>
              </a:solid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Content packs</a:t>
              </a:r>
            </a:p>
          </p:txBody>
        </p:sp>
      </p:grpSp>
      <p:sp>
        <p:nvSpPr>
          <p:cNvPr id="233" name="Left Bracket 296">
            <a:extLst>
              <a:ext uri="{FF2B5EF4-FFF2-40B4-BE49-F238E27FC236}">
                <a16:creationId xmlns:a16="http://schemas.microsoft.com/office/drawing/2014/main" id="{91A96E65-AA61-4BB4-8A49-FF1DF0877092}"/>
              </a:ext>
            </a:extLst>
          </p:cNvPr>
          <p:cNvSpPr/>
          <p:nvPr/>
        </p:nvSpPr>
        <p:spPr>
          <a:xfrm>
            <a:off x="4267488" y="2459886"/>
            <a:ext cx="153637" cy="2663889"/>
          </a:xfrm>
          <a:prstGeom prst="leftBracket">
            <a:avLst/>
          </a:prstGeom>
          <a:noFill/>
          <a:ln w="28575" cap="flat" cmpd="sng" algn="ctr">
            <a:solidFill>
              <a:srgbClr val="EDC30D"/>
            </a:solidFill>
            <a:prstDash val="sysDash"/>
            <a:headEnd type="none"/>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234" name="Group 297">
            <a:extLst>
              <a:ext uri="{FF2B5EF4-FFF2-40B4-BE49-F238E27FC236}">
                <a16:creationId xmlns:a16="http://schemas.microsoft.com/office/drawing/2014/main" id="{EF621CAB-7620-47EB-B865-453E9241ABC5}"/>
              </a:ext>
            </a:extLst>
          </p:cNvPr>
          <p:cNvGrpSpPr/>
          <p:nvPr/>
        </p:nvGrpSpPr>
        <p:grpSpPr>
          <a:xfrm>
            <a:off x="8905773" y="1998897"/>
            <a:ext cx="2222553" cy="244071"/>
            <a:chOff x="9011801" y="2831439"/>
            <a:chExt cx="2459797" cy="274320"/>
          </a:xfrm>
        </p:grpSpPr>
        <p:sp>
          <p:nvSpPr>
            <p:cNvPr id="235" name="TextBox 293">
              <a:extLst>
                <a:ext uri="{FF2B5EF4-FFF2-40B4-BE49-F238E27FC236}">
                  <a16:creationId xmlns:a16="http://schemas.microsoft.com/office/drawing/2014/main" id="{1C04E399-5FB1-4848-BA00-11A12B22E143}"/>
                </a:ext>
              </a:extLst>
            </p:cNvPr>
            <p:cNvSpPr txBox="1"/>
            <p:nvPr/>
          </p:nvSpPr>
          <p:spPr>
            <a:xfrm>
              <a:off x="9381693" y="2834081"/>
              <a:ext cx="2089905" cy="242145"/>
            </a:xfrm>
            <a:prstGeom prst="rect">
              <a:avLst/>
            </a:prstGeom>
            <a:noFill/>
            <a:ln>
              <a:solidFill>
                <a:srgbClr val="FFFFFF"/>
              </a:solid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Sharing &amp; collaboration</a:t>
              </a:r>
            </a:p>
          </p:txBody>
        </p:sp>
        <p:sp>
          <p:nvSpPr>
            <p:cNvPr id="236" name="Freeform 299">
              <a:extLst>
                <a:ext uri="{FF2B5EF4-FFF2-40B4-BE49-F238E27FC236}">
                  <a16:creationId xmlns:a16="http://schemas.microsoft.com/office/drawing/2014/main" id="{BCF75ECC-080D-4746-92C7-6FF50DAD51D4}"/>
                </a:ext>
              </a:extLst>
            </p:cNvPr>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w="9525" cap="flat" cmpd="sng" algn="ctr">
              <a:noFill/>
              <a:prstDash val="solid"/>
              <a:headEnd type="none" w="med" len="med"/>
              <a:tailEnd type="none" w="med" len="med"/>
            </a:ln>
            <a:effectLst/>
          </p:spPr>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7" name="Group 300">
            <a:extLst>
              <a:ext uri="{FF2B5EF4-FFF2-40B4-BE49-F238E27FC236}">
                <a16:creationId xmlns:a16="http://schemas.microsoft.com/office/drawing/2014/main" id="{17674E14-E609-4F99-870B-77071C5D8C98}"/>
              </a:ext>
            </a:extLst>
          </p:cNvPr>
          <p:cNvGrpSpPr/>
          <p:nvPr/>
        </p:nvGrpSpPr>
        <p:grpSpPr>
          <a:xfrm>
            <a:off x="6580770" y="2006307"/>
            <a:ext cx="2183767" cy="218990"/>
            <a:chOff x="6395967" y="2662299"/>
            <a:chExt cx="2416871" cy="246130"/>
          </a:xfrm>
        </p:grpSpPr>
        <p:sp>
          <p:nvSpPr>
            <p:cNvPr id="238" name="TextBox 293">
              <a:extLst>
                <a:ext uri="{FF2B5EF4-FFF2-40B4-BE49-F238E27FC236}">
                  <a16:creationId xmlns:a16="http://schemas.microsoft.com/office/drawing/2014/main" id="{556AF451-6C5B-4665-BCD9-8D4551468FBE}"/>
                </a:ext>
              </a:extLst>
            </p:cNvPr>
            <p:cNvSpPr txBox="1"/>
            <p:nvPr/>
          </p:nvSpPr>
          <p:spPr>
            <a:xfrm>
              <a:off x="6744221" y="2666284"/>
              <a:ext cx="2068617" cy="242145"/>
            </a:xfrm>
            <a:prstGeom prst="rect">
              <a:avLst/>
            </a:prstGeom>
            <a:noFill/>
            <a:ln>
              <a:solidFill>
                <a:srgbClr val="FFFFFF"/>
              </a:solid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Natural language query</a:t>
              </a:r>
            </a:p>
          </p:txBody>
        </p:sp>
        <p:sp>
          <p:nvSpPr>
            <p:cNvPr id="239" name="Oval Callout 302">
              <a:extLst>
                <a:ext uri="{FF2B5EF4-FFF2-40B4-BE49-F238E27FC236}">
                  <a16:creationId xmlns:a16="http://schemas.microsoft.com/office/drawing/2014/main" id="{31BFBE84-041C-4B04-B4B8-A6A0CD63E221}"/>
                </a:ext>
              </a:extLst>
            </p:cNvPr>
            <p:cNvSpPr/>
            <p:nvPr/>
          </p:nvSpPr>
          <p:spPr bwMode="auto">
            <a:xfrm>
              <a:off x="6395967" y="2662299"/>
              <a:ext cx="274320" cy="228600"/>
            </a:xfrm>
            <a:prstGeom prst="wedgeEllipseCallout">
              <a:avLst>
                <a:gd name="adj1" fmla="val -59325"/>
                <a:gd name="adj2" fmla="val 71225"/>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240" name="Group 303">
            <a:extLst>
              <a:ext uri="{FF2B5EF4-FFF2-40B4-BE49-F238E27FC236}">
                <a16:creationId xmlns:a16="http://schemas.microsoft.com/office/drawing/2014/main" id="{A22CF4DA-1061-4BF1-B60A-D7319B1F4EE2}"/>
              </a:ext>
            </a:extLst>
          </p:cNvPr>
          <p:cNvGrpSpPr/>
          <p:nvPr/>
        </p:nvGrpSpPr>
        <p:grpSpPr>
          <a:xfrm>
            <a:off x="4460154" y="3717399"/>
            <a:ext cx="947939" cy="277458"/>
            <a:chOff x="4306193" y="4364674"/>
            <a:chExt cx="1049126" cy="311845"/>
          </a:xfrm>
        </p:grpSpPr>
        <p:sp>
          <p:nvSpPr>
            <p:cNvPr id="241" name="TextBox 293">
              <a:extLst>
                <a:ext uri="{FF2B5EF4-FFF2-40B4-BE49-F238E27FC236}">
                  <a16:creationId xmlns:a16="http://schemas.microsoft.com/office/drawing/2014/main" id="{ED3B8068-ECCE-4997-9F8B-23DBFB8B380D}"/>
                </a:ext>
              </a:extLst>
            </p:cNvPr>
            <p:cNvSpPr txBox="1"/>
            <p:nvPr/>
          </p:nvSpPr>
          <p:spPr>
            <a:xfrm>
              <a:off x="4675832" y="4378217"/>
              <a:ext cx="679487" cy="242145"/>
            </a:xfrm>
            <a:prstGeom prst="rect">
              <a:avLst/>
            </a:prstGeom>
            <a:noFill/>
            <a:ln>
              <a:solidFill>
                <a:srgbClr val="FFFFFF"/>
              </a:solid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42" name="Flowchart: Document 305">
              <a:extLst>
                <a:ext uri="{FF2B5EF4-FFF2-40B4-BE49-F238E27FC236}">
                  <a16:creationId xmlns:a16="http://schemas.microsoft.com/office/drawing/2014/main" id="{7EFD8586-FD09-4F70-93B4-2ED5A92DABEB}"/>
                </a:ext>
              </a:extLst>
            </p:cNvPr>
            <p:cNvSpPr/>
            <p:nvPr/>
          </p:nvSpPr>
          <p:spPr bwMode="auto">
            <a:xfrm>
              <a:off x="4306193" y="4364674"/>
              <a:ext cx="274320" cy="311845"/>
            </a:xfrm>
            <a:prstGeom prst="flowChartDocument">
              <a:avLst/>
            </a:prstGeom>
            <a:noFill/>
            <a:ln w="28575" cap="flat" cmpd="sng" algn="ctr">
              <a:solidFill>
                <a:srgbClr val="F2C81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3" name="Group 306">
            <a:extLst>
              <a:ext uri="{FF2B5EF4-FFF2-40B4-BE49-F238E27FC236}">
                <a16:creationId xmlns:a16="http://schemas.microsoft.com/office/drawing/2014/main" id="{E6558C4E-F55D-469A-A782-2069FD3E5778}"/>
              </a:ext>
            </a:extLst>
          </p:cNvPr>
          <p:cNvGrpSpPr/>
          <p:nvPr/>
        </p:nvGrpSpPr>
        <p:grpSpPr>
          <a:xfrm>
            <a:off x="4143141" y="4152983"/>
            <a:ext cx="1308908" cy="572464"/>
            <a:chOff x="3979430" y="4771518"/>
            <a:chExt cx="1448626" cy="643412"/>
          </a:xfrm>
        </p:grpSpPr>
        <p:sp>
          <p:nvSpPr>
            <p:cNvPr id="244" name="TextBox 293">
              <a:extLst>
                <a:ext uri="{FF2B5EF4-FFF2-40B4-BE49-F238E27FC236}">
                  <a16:creationId xmlns:a16="http://schemas.microsoft.com/office/drawing/2014/main" id="{DEBE383C-744A-4FDD-8823-F2717B5302F7}"/>
                </a:ext>
              </a:extLst>
            </p:cNvPr>
            <p:cNvSpPr txBox="1"/>
            <p:nvPr/>
          </p:nvSpPr>
          <p:spPr>
            <a:xfrm>
              <a:off x="4675832" y="4907912"/>
              <a:ext cx="752224" cy="242145"/>
            </a:xfrm>
            <a:prstGeom prst="rect">
              <a:avLst/>
            </a:prstGeom>
            <a:noFill/>
            <a:ln>
              <a:solidFill>
                <a:srgbClr val="FFFFFF"/>
              </a:solid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Datasets</a:t>
              </a:r>
            </a:p>
          </p:txBody>
        </p:sp>
        <p:sp>
          <p:nvSpPr>
            <p:cNvPr id="245" name="TextBox 308">
              <a:extLst>
                <a:ext uri="{FF2B5EF4-FFF2-40B4-BE49-F238E27FC236}">
                  <a16:creationId xmlns:a16="http://schemas.microsoft.com/office/drawing/2014/main" id="{C692E5B5-58BB-4DB6-91E3-45F6A588F22C}"/>
                </a:ext>
              </a:extLst>
            </p:cNvPr>
            <p:cNvSpPr txBox="1"/>
            <p:nvPr/>
          </p:nvSpPr>
          <p:spPr>
            <a:xfrm>
              <a:off x="3979430" y="4771518"/>
              <a:ext cx="927847" cy="64341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latin typeface="Segoe UI"/>
                  <a:ea typeface="+mn-ea"/>
                  <a:cs typeface="+mn-cs"/>
                </a:rPr>
                <a:t>01001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latin typeface="Segoe UI"/>
                  <a:ea typeface="+mn-ea"/>
                  <a:cs typeface="+mn-cs"/>
                </a:rPr>
                <a:t>10101</a:t>
              </a:r>
            </a:p>
          </p:txBody>
        </p:sp>
      </p:grpSp>
      <p:grpSp>
        <p:nvGrpSpPr>
          <p:cNvPr id="246" name="Group 136">
            <a:extLst>
              <a:ext uri="{FF2B5EF4-FFF2-40B4-BE49-F238E27FC236}">
                <a16:creationId xmlns:a16="http://schemas.microsoft.com/office/drawing/2014/main" id="{663F5E80-88B0-4D4C-912A-FF2CE061A499}"/>
              </a:ext>
            </a:extLst>
          </p:cNvPr>
          <p:cNvGrpSpPr/>
          <p:nvPr/>
        </p:nvGrpSpPr>
        <p:grpSpPr>
          <a:xfrm>
            <a:off x="6346154" y="2742500"/>
            <a:ext cx="4571281" cy="2188275"/>
            <a:chOff x="7018864" y="2257415"/>
            <a:chExt cx="5059237" cy="2459479"/>
          </a:xfrm>
        </p:grpSpPr>
        <p:grpSp>
          <p:nvGrpSpPr>
            <p:cNvPr id="247" name="Group 137">
              <a:extLst>
                <a:ext uri="{FF2B5EF4-FFF2-40B4-BE49-F238E27FC236}">
                  <a16:creationId xmlns:a16="http://schemas.microsoft.com/office/drawing/2014/main" id="{2909640C-D1FB-4C6D-92C5-C93790FB5778}"/>
                </a:ext>
              </a:extLst>
            </p:cNvPr>
            <p:cNvGrpSpPr/>
            <p:nvPr/>
          </p:nvGrpSpPr>
          <p:grpSpPr>
            <a:xfrm>
              <a:off x="7018864" y="2257415"/>
              <a:ext cx="5059237" cy="2459479"/>
              <a:chOff x="7018864" y="2257415"/>
              <a:chExt cx="5059237" cy="2459479"/>
            </a:xfrm>
          </p:grpSpPr>
          <p:grpSp>
            <p:nvGrpSpPr>
              <p:cNvPr id="249" name="Group 139">
                <a:extLst>
                  <a:ext uri="{FF2B5EF4-FFF2-40B4-BE49-F238E27FC236}">
                    <a16:creationId xmlns:a16="http://schemas.microsoft.com/office/drawing/2014/main" id="{964CBFFD-6035-45B5-B80C-B1B3C4472F43}"/>
                  </a:ext>
                </a:extLst>
              </p:cNvPr>
              <p:cNvGrpSpPr>
                <a:grpSpLocks noChangeAspect="1"/>
              </p:cNvGrpSpPr>
              <p:nvPr/>
            </p:nvGrpSpPr>
            <p:grpSpPr>
              <a:xfrm>
                <a:off x="10432181" y="2257415"/>
                <a:ext cx="548640" cy="1042085"/>
                <a:chOff x="10286449" y="1529656"/>
                <a:chExt cx="917410" cy="1742525"/>
              </a:xfrm>
            </p:grpSpPr>
            <p:sp>
              <p:nvSpPr>
                <p:cNvPr id="260" name="Rounded Rectangle 252">
                  <a:extLst>
                    <a:ext uri="{FF2B5EF4-FFF2-40B4-BE49-F238E27FC236}">
                      <a16:creationId xmlns:a16="http://schemas.microsoft.com/office/drawing/2014/main" id="{BC9E44B0-2BE0-4099-B70F-825241C3420A}"/>
                    </a:ext>
                  </a:extLst>
                </p:cNvPr>
                <p:cNvSpPr/>
                <p:nvPr/>
              </p:nvSpPr>
              <p:spPr bwMode="auto">
                <a:xfrm>
                  <a:off x="10493458" y="1529656"/>
                  <a:ext cx="489183" cy="17398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1" name="Picture 253">
                  <a:extLst>
                    <a:ext uri="{FF2B5EF4-FFF2-40B4-BE49-F238E27FC236}">
                      <a16:creationId xmlns:a16="http://schemas.microsoft.com/office/drawing/2014/main" id="{431AD7CA-68A2-469D-A4DE-FA3C5894F3C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2140" t="48685" r="38673" b="16874"/>
                <a:stretch/>
              </p:blipFill>
              <p:spPr>
                <a:xfrm>
                  <a:off x="10372236" y="1690687"/>
                  <a:ext cx="745838" cy="1344992"/>
                </a:xfrm>
                <a:prstGeom prst="rect">
                  <a:avLst/>
                </a:prstGeom>
                <a:noFill/>
                <a:ln>
                  <a:noFill/>
                </a:ln>
              </p:spPr>
            </p:pic>
            <p:pic>
              <p:nvPicPr>
                <p:cNvPr id="262" name="Picture 254">
                  <a:extLst>
                    <a:ext uri="{FF2B5EF4-FFF2-40B4-BE49-F238E27FC236}">
                      <a16:creationId xmlns:a16="http://schemas.microsoft.com/office/drawing/2014/main" id="{D78CDAC0-514A-4310-ABD5-D6765EB8886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458" t="18811" r="2213" b="6483"/>
                <a:stretch/>
              </p:blipFill>
              <p:spPr>
                <a:xfrm>
                  <a:off x="10372230" y="1818052"/>
                  <a:ext cx="745838" cy="1112933"/>
                </a:xfrm>
                <a:prstGeom prst="rect">
                  <a:avLst/>
                </a:prstGeom>
              </p:spPr>
            </p:pic>
            <p:sp>
              <p:nvSpPr>
                <p:cNvPr id="263" name="Rounded Rectangle 223">
                  <a:extLst>
                    <a:ext uri="{FF2B5EF4-FFF2-40B4-BE49-F238E27FC236}">
                      <a16:creationId xmlns:a16="http://schemas.microsoft.com/office/drawing/2014/main" id="{098F294F-5D5F-4B86-A77A-F51AEC413177}"/>
                    </a:ext>
                  </a:extLst>
                </p:cNvPr>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0072C6">
                    <a:lumMod val="5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Segoe UI"/>
                    <a:ea typeface="Segoe UI" pitchFamily="34" charset="0"/>
                    <a:cs typeface="Segoe UI" pitchFamily="34" charset="0"/>
                  </a:endParaRPr>
                </a:p>
              </p:txBody>
            </p:sp>
          </p:grpSp>
          <p:sp>
            <p:nvSpPr>
              <p:cNvPr id="250" name="Freeform 1383">
                <a:extLst>
                  <a:ext uri="{FF2B5EF4-FFF2-40B4-BE49-F238E27FC236}">
                    <a16:creationId xmlns:a16="http://schemas.microsoft.com/office/drawing/2014/main" id="{2A7D2790-319A-465A-90AE-0D96FBD7D95C}"/>
                  </a:ext>
                </a:extLst>
              </p:cNvPr>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0072C6">
                  <a:lumMod val="50000"/>
                </a:srgbClr>
              </a:solidFill>
              <a:ln w="9525">
                <a:solidFill>
                  <a:srgbClr val="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51" name="Group 147">
                <a:extLst>
                  <a:ext uri="{FF2B5EF4-FFF2-40B4-BE49-F238E27FC236}">
                    <a16:creationId xmlns:a16="http://schemas.microsoft.com/office/drawing/2014/main" id="{8879659B-0EB5-4E1B-A4DF-F88C25920629}"/>
                  </a:ext>
                </a:extLst>
              </p:cNvPr>
              <p:cNvGrpSpPr>
                <a:grpSpLocks noChangeAspect="1"/>
              </p:cNvGrpSpPr>
              <p:nvPr/>
            </p:nvGrpSpPr>
            <p:grpSpPr>
              <a:xfrm>
                <a:off x="10432181" y="3352369"/>
                <a:ext cx="1645920" cy="1132186"/>
                <a:chOff x="1117586" y="1978512"/>
                <a:chExt cx="2372574" cy="1629558"/>
              </a:xfrm>
            </p:grpSpPr>
            <p:pic>
              <p:nvPicPr>
                <p:cNvPr id="252" name="Picture 163">
                  <a:extLst>
                    <a:ext uri="{FF2B5EF4-FFF2-40B4-BE49-F238E27FC236}">
                      <a16:creationId xmlns:a16="http://schemas.microsoft.com/office/drawing/2014/main" id="{2FD722A7-C641-4EC3-A3E2-C5A491ED6EE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2879" t="38531" r="7349" b="16974"/>
                <a:stretch/>
              </p:blipFill>
              <p:spPr>
                <a:xfrm>
                  <a:off x="1309718" y="2130700"/>
                  <a:ext cx="1845671" cy="1326874"/>
                </a:xfrm>
                <a:prstGeom prst="rect">
                  <a:avLst/>
                </a:prstGeom>
                <a:noFill/>
                <a:ln>
                  <a:noFill/>
                </a:ln>
              </p:spPr>
            </p:pic>
            <p:grpSp>
              <p:nvGrpSpPr>
                <p:cNvPr id="253" name="Group 165">
                  <a:extLst>
                    <a:ext uri="{FF2B5EF4-FFF2-40B4-BE49-F238E27FC236}">
                      <a16:creationId xmlns:a16="http://schemas.microsoft.com/office/drawing/2014/main" id="{36453EF5-47EF-46A2-B3D1-9B8F520E5849}"/>
                    </a:ext>
                  </a:extLst>
                </p:cNvPr>
                <p:cNvGrpSpPr/>
                <p:nvPr/>
              </p:nvGrpSpPr>
              <p:grpSpPr>
                <a:xfrm>
                  <a:off x="1307936" y="2212479"/>
                  <a:ext cx="1844519" cy="1136088"/>
                  <a:chOff x="1276066" y="3677905"/>
                  <a:chExt cx="2524835" cy="1555113"/>
                </a:xfrm>
              </p:grpSpPr>
              <p:pic>
                <p:nvPicPr>
                  <p:cNvPr id="258" name="Picture 250">
                    <a:extLst>
                      <a:ext uri="{FF2B5EF4-FFF2-40B4-BE49-F238E27FC236}">
                        <a16:creationId xmlns:a16="http://schemas.microsoft.com/office/drawing/2014/main" id="{247C312B-30F7-4607-911F-F0A9626C1D8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2863" t="18609" r="30034" b="19233"/>
                  <a:stretch/>
                </p:blipFill>
                <p:spPr>
                  <a:xfrm>
                    <a:off x="1276066" y="3677905"/>
                    <a:ext cx="2524835" cy="1555113"/>
                  </a:xfrm>
                  <a:prstGeom prst="rect">
                    <a:avLst/>
                  </a:prstGeom>
                </p:spPr>
              </p:pic>
              <p:pic>
                <p:nvPicPr>
                  <p:cNvPr id="259" name="Picture 251">
                    <a:extLst>
                      <a:ext uri="{FF2B5EF4-FFF2-40B4-BE49-F238E27FC236}">
                        <a16:creationId xmlns:a16="http://schemas.microsoft.com/office/drawing/2014/main" id="{B84A7B57-75F4-41A4-B761-DD3E72F1AB5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9349" t="18609" r="1945" b="50085"/>
                  <a:stretch/>
                </p:blipFill>
                <p:spPr>
                  <a:xfrm>
                    <a:off x="2524585" y="4449793"/>
                    <a:ext cx="1269242" cy="783225"/>
                  </a:xfrm>
                  <a:prstGeom prst="rect">
                    <a:avLst/>
                  </a:prstGeom>
                </p:spPr>
              </p:pic>
            </p:grpSp>
            <p:grpSp>
              <p:nvGrpSpPr>
                <p:cNvPr id="254" name="Group 166">
                  <a:extLst>
                    <a:ext uri="{FF2B5EF4-FFF2-40B4-BE49-F238E27FC236}">
                      <a16:creationId xmlns:a16="http://schemas.microsoft.com/office/drawing/2014/main" id="{30215971-31A1-49D9-B28B-F3EAFF92A035}"/>
                    </a:ext>
                  </a:extLst>
                </p:cNvPr>
                <p:cNvGrpSpPr/>
                <p:nvPr/>
              </p:nvGrpSpPr>
              <p:grpSpPr>
                <a:xfrm>
                  <a:off x="1117586" y="1978512"/>
                  <a:ext cx="2372574" cy="1629558"/>
                  <a:chOff x="1117586" y="1978512"/>
                  <a:chExt cx="2372574" cy="1629558"/>
                </a:xfrm>
              </p:grpSpPr>
              <p:sp>
                <p:nvSpPr>
                  <p:cNvPr id="255" name="Rounded Rectangle 89">
                    <a:extLst>
                      <a:ext uri="{FF2B5EF4-FFF2-40B4-BE49-F238E27FC236}">
                        <a16:creationId xmlns:a16="http://schemas.microsoft.com/office/drawing/2014/main" id="{A63876D9-B082-4AFE-9FA0-4121F2DCC7BB}"/>
                      </a:ext>
                    </a:extLst>
                  </p:cNvPr>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0072C6">
                      <a:lumMod val="5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256" name="Rectangle 248">
                    <a:extLst>
                      <a:ext uri="{FF2B5EF4-FFF2-40B4-BE49-F238E27FC236}">
                        <a16:creationId xmlns:a16="http://schemas.microsoft.com/office/drawing/2014/main" id="{31762DD1-EE26-4177-8719-BAD6DBCCA303}"/>
                      </a:ext>
                    </a:extLst>
                  </p:cNvPr>
                  <p:cNvSpPr/>
                  <p:nvPr/>
                </p:nvSpPr>
                <p:spPr bwMode="auto">
                  <a:xfrm>
                    <a:off x="3172854" y="2198842"/>
                    <a:ext cx="307998" cy="808750"/>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7" name="Picture 249">
                    <a:extLst>
                      <a:ext uri="{FF2B5EF4-FFF2-40B4-BE49-F238E27FC236}">
                        <a16:creationId xmlns:a16="http://schemas.microsoft.com/office/drawing/2014/main" id="{3266FE3B-CB25-44CA-B9F1-754596AFCFD3}"/>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248" name="Picture 138">
              <a:extLst>
                <a:ext uri="{FF2B5EF4-FFF2-40B4-BE49-F238E27FC236}">
                  <a16:creationId xmlns:a16="http://schemas.microsoft.com/office/drawing/2014/main" id="{FE66FBFC-44AC-422C-BB9B-974FA8473E0E}"/>
                </a:ext>
              </a:extLst>
            </p:cNvPr>
            <p:cNvPicPr>
              <a:picLocks noChangeAspect="1"/>
            </p:cNvPicPr>
            <p:nvPr/>
          </p:nvPicPr>
          <p:blipFill>
            <a:blip r:embed="rId13"/>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125237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3600"/>
              <a:buFont typeface="Quattrocento Sans"/>
              <a:buNone/>
            </a:pPr>
            <a:r>
              <a:rPr lang="en-US" sz="4400" dirty="0">
                <a:solidFill>
                  <a:schemeClr val="tx1"/>
                </a:solidFill>
                <a:latin typeface="Segoe UI Light" panose="020B0502040204020203" pitchFamily="34" charset="0"/>
                <a:ea typeface="+mj-ea"/>
                <a:cs typeface="Segoe UI Light" panose="020B0502040204020203" pitchFamily="34" charset="0"/>
              </a:rPr>
              <a:t>What is Azure Databricks ? </a:t>
            </a:r>
          </a:p>
        </p:txBody>
      </p:sp>
      <p:sp>
        <p:nvSpPr>
          <p:cNvPr id="236" name="Google Shape;236;p44"/>
          <p:cNvSpPr/>
          <p:nvPr/>
        </p:nvSpPr>
        <p:spPr>
          <a:xfrm>
            <a:off x="1079863" y="1236091"/>
            <a:ext cx="10032274"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7"/>
              </a:buClr>
              <a:buSzPts val="1800"/>
              <a:buFont typeface="Arial"/>
              <a:buNone/>
            </a:pPr>
            <a:r>
              <a:rPr lang="en-US" sz="1800" b="0" i="0" u="none" strike="noStrike" cap="none">
                <a:solidFill>
                  <a:srgbClr val="0078D7"/>
                </a:solidFill>
                <a:latin typeface="Quattrocento Sans"/>
                <a:ea typeface="Quattrocento Sans"/>
                <a:cs typeface="Quattrocento Sans"/>
                <a:sym typeface="Quattrocento Sans"/>
              </a:rPr>
              <a:t>A fast, easy and collaborative Apache® Spark™ based analytics platform optimized for Azure</a:t>
            </a:r>
            <a:endParaRPr/>
          </a:p>
        </p:txBody>
      </p:sp>
      <p:sp>
        <p:nvSpPr>
          <p:cNvPr id="237" name="Google Shape;237;p44"/>
          <p:cNvSpPr/>
          <p:nvPr/>
        </p:nvSpPr>
        <p:spPr>
          <a:xfrm>
            <a:off x="2490651" y="2610217"/>
            <a:ext cx="3070090" cy="627864"/>
          </a:xfrm>
          <a:prstGeom prst="rect">
            <a:avLst/>
          </a:prstGeom>
          <a:no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Clr>
                <a:srgbClr val="505050"/>
              </a:buClr>
              <a:buSzPts val="2400"/>
              <a:buFont typeface="Arial"/>
              <a:buNone/>
            </a:pPr>
            <a:r>
              <a:rPr lang="en-US" sz="2400" b="0" i="0" u="none" strike="noStrike" cap="none">
                <a:solidFill>
                  <a:srgbClr val="505050"/>
                </a:solidFill>
                <a:latin typeface="Quattrocento Sans"/>
                <a:ea typeface="Quattrocento Sans"/>
                <a:cs typeface="Quattrocento Sans"/>
                <a:sym typeface="Quattrocento Sans"/>
              </a:rPr>
              <a:t>Best of Databricks</a:t>
            </a:r>
            <a:endParaRPr/>
          </a:p>
        </p:txBody>
      </p:sp>
      <p:sp>
        <p:nvSpPr>
          <p:cNvPr id="238" name="Google Shape;238;p44"/>
          <p:cNvSpPr/>
          <p:nvPr/>
        </p:nvSpPr>
        <p:spPr>
          <a:xfrm>
            <a:off x="6631259" y="2641905"/>
            <a:ext cx="3070090" cy="627864"/>
          </a:xfrm>
          <a:prstGeom prst="rect">
            <a:avLst/>
          </a:prstGeom>
          <a:no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Clr>
                <a:srgbClr val="505050"/>
              </a:buClr>
              <a:buSzPts val="2400"/>
              <a:buFont typeface="Arial"/>
              <a:buNone/>
            </a:pPr>
            <a:r>
              <a:rPr lang="en-US" sz="2400" b="0" i="0" u="none" strike="noStrike" cap="none">
                <a:solidFill>
                  <a:srgbClr val="505050"/>
                </a:solidFill>
                <a:latin typeface="Quattrocento Sans"/>
                <a:ea typeface="Quattrocento Sans"/>
                <a:cs typeface="Quattrocento Sans"/>
                <a:sym typeface="Quattrocento Sans"/>
              </a:rPr>
              <a:t>Best of Microsoft</a:t>
            </a:r>
            <a:endParaRPr/>
          </a:p>
        </p:txBody>
      </p:sp>
      <p:sp>
        <p:nvSpPr>
          <p:cNvPr id="239" name="Google Shape;239;p44"/>
          <p:cNvSpPr/>
          <p:nvPr/>
        </p:nvSpPr>
        <p:spPr>
          <a:xfrm>
            <a:off x="5907776" y="2418328"/>
            <a:ext cx="400590" cy="383778"/>
          </a:xfrm>
          <a:prstGeom prst="mathPlus">
            <a:avLst>
              <a:gd name="adj1" fmla="val 4595"/>
            </a:avLst>
          </a:prstGeom>
          <a:solidFill>
            <a:schemeClr val="dk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40" name="Google Shape;240;p44"/>
          <p:cNvPicPr preferRelativeResize="0"/>
          <p:nvPr/>
        </p:nvPicPr>
        <p:blipFill rotWithShape="1">
          <a:blip r:embed="rId3">
            <a:alphaModFix/>
          </a:blip>
          <a:srcRect/>
          <a:stretch/>
        </p:blipFill>
        <p:spPr>
          <a:xfrm>
            <a:off x="7570759" y="2329215"/>
            <a:ext cx="1191090" cy="438134"/>
          </a:xfrm>
          <a:prstGeom prst="rect">
            <a:avLst/>
          </a:prstGeom>
          <a:noFill/>
          <a:ln>
            <a:noFill/>
          </a:ln>
        </p:spPr>
      </p:pic>
      <p:pic>
        <p:nvPicPr>
          <p:cNvPr id="241" name="Google Shape;241;p44" descr="Image result for databricks logo"/>
          <p:cNvPicPr preferRelativeResize="0"/>
          <p:nvPr/>
        </p:nvPicPr>
        <p:blipFill rotWithShape="1">
          <a:blip r:embed="rId4">
            <a:alphaModFix/>
          </a:blip>
          <a:srcRect/>
          <a:stretch/>
        </p:blipFill>
        <p:spPr>
          <a:xfrm>
            <a:off x="3492296" y="2425914"/>
            <a:ext cx="1066800" cy="181356"/>
          </a:xfrm>
          <a:prstGeom prst="rect">
            <a:avLst/>
          </a:prstGeom>
          <a:noFill/>
          <a:ln>
            <a:noFill/>
          </a:ln>
        </p:spPr>
      </p:pic>
      <p:grpSp>
        <p:nvGrpSpPr>
          <p:cNvPr id="242" name="Google Shape;242;p44"/>
          <p:cNvGrpSpPr/>
          <p:nvPr/>
        </p:nvGrpSpPr>
        <p:grpSpPr>
          <a:xfrm>
            <a:off x="2490651" y="2955837"/>
            <a:ext cx="7096969" cy="746373"/>
            <a:chOff x="3487386" y="2755027"/>
            <a:chExt cx="5217226" cy="438116"/>
          </a:xfrm>
        </p:grpSpPr>
        <p:sp>
          <p:nvSpPr>
            <p:cNvPr id="243" name="Google Shape;243;p44"/>
            <p:cNvSpPr/>
            <p:nvPr/>
          </p:nvSpPr>
          <p:spPr>
            <a:xfrm rot="10800000">
              <a:off x="3487386" y="2755027"/>
              <a:ext cx="5217226" cy="159197"/>
            </a:xfrm>
            <a:custGeom>
              <a:avLst/>
              <a:gdLst/>
              <a:ahLst/>
              <a:cxnLst/>
              <a:rect l="l" t="t" r="r" b="b"/>
              <a:pathLst>
                <a:path w="9096498" h="368135" extrusionOk="0">
                  <a:moveTo>
                    <a:pt x="0" y="356260"/>
                  </a:moveTo>
                  <a:lnTo>
                    <a:pt x="0" y="0"/>
                  </a:lnTo>
                  <a:lnTo>
                    <a:pt x="9096498" y="0"/>
                  </a:lnTo>
                  <a:lnTo>
                    <a:pt x="9096498" y="368135"/>
                  </a:lnTo>
                </a:path>
              </a:pathLst>
            </a:custGeom>
            <a:noFill/>
            <a:ln w="12700"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244" name="Google Shape;244;p44"/>
            <p:cNvCxnSpPr/>
            <p:nvPr/>
          </p:nvCxnSpPr>
          <p:spPr>
            <a:xfrm>
              <a:off x="6096000" y="2914224"/>
              <a:ext cx="0" cy="278919"/>
            </a:xfrm>
            <a:prstGeom prst="straightConnector1">
              <a:avLst/>
            </a:prstGeom>
            <a:noFill/>
            <a:ln w="12700" cap="flat" cmpd="sng">
              <a:solidFill>
                <a:schemeClr val="lt2"/>
              </a:solidFill>
              <a:prstDash val="dash"/>
              <a:round/>
              <a:headEnd type="none" w="sm" len="sm"/>
              <a:tailEnd type="triangle" w="med" len="med"/>
            </a:ln>
          </p:spPr>
        </p:cxnSp>
      </p:grpSp>
      <p:grpSp>
        <p:nvGrpSpPr>
          <p:cNvPr id="245" name="Google Shape;245;p44"/>
          <p:cNvGrpSpPr/>
          <p:nvPr/>
        </p:nvGrpSpPr>
        <p:grpSpPr>
          <a:xfrm>
            <a:off x="1436605" y="4596605"/>
            <a:ext cx="198046" cy="294762"/>
            <a:chOff x="6068771" y="1750336"/>
            <a:chExt cx="1818300" cy="2706296"/>
          </a:xfrm>
        </p:grpSpPr>
        <p:sp>
          <p:nvSpPr>
            <p:cNvPr id="246" name="Google Shape;246;p44"/>
            <p:cNvSpPr/>
            <p:nvPr/>
          </p:nvSpPr>
          <p:spPr>
            <a:xfrm>
              <a:off x="6068771" y="1750336"/>
              <a:ext cx="1818300" cy="2706296"/>
            </a:xfrm>
            <a:custGeom>
              <a:avLst/>
              <a:gdLst/>
              <a:ahLst/>
              <a:cxnLst/>
              <a:rect l="l" t="t" r="r" b="b"/>
              <a:pathLst>
                <a:path w="127" h="190" extrusionOk="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247" name="Google Shape;247;p44"/>
            <p:cNvCxnSpPr/>
            <p:nvPr/>
          </p:nvCxnSpPr>
          <p:spPr>
            <a:xfrm>
              <a:off x="6977921" y="1750336"/>
              <a:ext cx="0" cy="1454634"/>
            </a:xfrm>
            <a:prstGeom prst="straightConnector1">
              <a:avLst/>
            </a:prstGeom>
            <a:noFill/>
            <a:ln w="12700" cap="flat" cmpd="sng">
              <a:solidFill>
                <a:schemeClr val="dk1"/>
              </a:solidFill>
              <a:prstDash val="solid"/>
              <a:round/>
              <a:headEnd type="none" w="sm" len="sm"/>
              <a:tailEnd type="none" w="sm" len="sm"/>
            </a:ln>
          </p:spPr>
        </p:cxnSp>
        <p:sp>
          <p:nvSpPr>
            <p:cNvPr id="248" name="Google Shape;248;p44"/>
            <p:cNvSpPr/>
            <p:nvPr/>
          </p:nvSpPr>
          <p:spPr>
            <a:xfrm>
              <a:off x="6884892" y="2105537"/>
              <a:ext cx="186059" cy="668117"/>
            </a:xfrm>
            <a:custGeom>
              <a:avLst/>
              <a:gdLst/>
              <a:ahLst/>
              <a:cxnLst/>
              <a:rect l="l" t="t" r="r" b="b"/>
              <a:pathLst>
                <a:path w="13" h="47" extrusionOk="0">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249" name="Google Shape;249;p44"/>
          <p:cNvSpPr/>
          <p:nvPr/>
        </p:nvSpPr>
        <p:spPr>
          <a:xfrm>
            <a:off x="1801142" y="4054876"/>
            <a:ext cx="9307072" cy="240065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05050"/>
              </a:buClr>
              <a:buSzPts val="1200"/>
              <a:buFont typeface="Arial"/>
              <a:buNone/>
            </a:pPr>
            <a:r>
              <a:rPr lang="en-US" sz="1200" b="0" i="0" u="none" strike="noStrike" cap="none">
                <a:solidFill>
                  <a:srgbClr val="505050"/>
                </a:solidFill>
                <a:latin typeface="Quattrocento Sans"/>
                <a:ea typeface="Quattrocento Sans"/>
                <a:cs typeface="Quattrocento Sans"/>
                <a:sym typeface="Quattrocento Sans"/>
              </a:rPr>
              <a:t>Designed in collaboration with the founders of Apache Spark</a:t>
            </a:r>
            <a:endParaRPr/>
          </a:p>
          <a:p>
            <a:pPr marL="0" marR="0" lvl="0" indent="0" algn="l" rtl="0">
              <a:lnSpc>
                <a:spcPct val="150000"/>
              </a:lnSpc>
              <a:spcBef>
                <a:spcPts val="1800"/>
              </a:spcBef>
              <a:spcAft>
                <a:spcPts val="0"/>
              </a:spcAft>
              <a:buClr>
                <a:srgbClr val="505050"/>
              </a:buClr>
              <a:buSzPts val="1200"/>
              <a:buFont typeface="Arial"/>
              <a:buNone/>
            </a:pPr>
            <a:r>
              <a:rPr lang="en-US" sz="1200" b="0" i="0" u="none" strike="noStrike" cap="none">
                <a:solidFill>
                  <a:srgbClr val="505050"/>
                </a:solidFill>
                <a:latin typeface="Quattrocento Sans"/>
                <a:ea typeface="Quattrocento Sans"/>
                <a:cs typeface="Quattrocento Sans"/>
                <a:sym typeface="Quattrocento Sans"/>
              </a:rPr>
              <a:t>One-click set up; streamlined workflows</a:t>
            </a:r>
            <a:endParaRPr/>
          </a:p>
          <a:p>
            <a:pPr marL="0" marR="0" lvl="0" indent="0" algn="l" rtl="0">
              <a:lnSpc>
                <a:spcPct val="150000"/>
              </a:lnSpc>
              <a:spcBef>
                <a:spcPts val="1800"/>
              </a:spcBef>
              <a:spcAft>
                <a:spcPts val="0"/>
              </a:spcAft>
              <a:buClr>
                <a:srgbClr val="505050"/>
              </a:buClr>
              <a:buSzPts val="1200"/>
              <a:buFont typeface="Arial"/>
              <a:buNone/>
            </a:pPr>
            <a:r>
              <a:rPr lang="en-US" sz="1200" b="0" i="0" u="none" strike="noStrike" cap="none">
                <a:solidFill>
                  <a:srgbClr val="505050"/>
                </a:solidFill>
                <a:latin typeface="Quattrocento Sans"/>
                <a:ea typeface="Quattrocento Sans"/>
                <a:cs typeface="Quattrocento Sans"/>
                <a:sym typeface="Quattrocento Sans"/>
              </a:rPr>
              <a:t>Interactive workspace that enables collaboration between data scientists, data engineers, and business analysts. </a:t>
            </a:r>
            <a:endParaRPr/>
          </a:p>
          <a:p>
            <a:pPr marL="0" marR="0" lvl="0" indent="0" algn="l" rtl="0">
              <a:lnSpc>
                <a:spcPct val="150000"/>
              </a:lnSpc>
              <a:spcBef>
                <a:spcPts val="1800"/>
              </a:spcBef>
              <a:spcAft>
                <a:spcPts val="0"/>
              </a:spcAft>
              <a:buClr>
                <a:srgbClr val="505050"/>
              </a:buClr>
              <a:buSzPts val="1200"/>
              <a:buFont typeface="Arial"/>
              <a:buNone/>
            </a:pPr>
            <a:r>
              <a:rPr lang="en-US" sz="1200" b="0" i="0" u="none" strike="noStrike" cap="none">
                <a:solidFill>
                  <a:srgbClr val="505050"/>
                </a:solidFill>
                <a:latin typeface="Quattrocento Sans"/>
                <a:ea typeface="Quattrocento Sans"/>
                <a:cs typeface="Quattrocento Sans"/>
                <a:sym typeface="Quattrocento Sans"/>
              </a:rPr>
              <a:t>Native integration with Azure services (Power BI, SQL DW, Cosmos DB, Blob Storage, ADF, SQL DB, AAD)</a:t>
            </a:r>
            <a:endParaRPr/>
          </a:p>
          <a:p>
            <a:pPr marL="0" marR="0" lvl="0" indent="0" algn="l" rtl="0">
              <a:lnSpc>
                <a:spcPct val="150000"/>
              </a:lnSpc>
              <a:spcBef>
                <a:spcPts val="1800"/>
              </a:spcBef>
              <a:spcAft>
                <a:spcPts val="0"/>
              </a:spcAft>
              <a:buClr>
                <a:srgbClr val="505050"/>
              </a:buClr>
              <a:buSzPts val="1200"/>
              <a:buFont typeface="Arial"/>
              <a:buNone/>
            </a:pPr>
            <a:r>
              <a:rPr lang="en-US" sz="1200" b="0" i="0" u="none" strike="noStrike" cap="none">
                <a:solidFill>
                  <a:srgbClr val="505050"/>
                </a:solidFill>
                <a:latin typeface="Quattrocento Sans"/>
                <a:ea typeface="Quattrocento Sans"/>
                <a:cs typeface="Quattrocento Sans"/>
                <a:sym typeface="Quattrocento Sans"/>
              </a:rPr>
              <a:t>Enterprise-grade Azure security (Active Directory integration, compliance, enterprise-grade SLAs – 99.95%)</a:t>
            </a:r>
            <a:endParaRPr/>
          </a:p>
        </p:txBody>
      </p:sp>
      <p:grpSp>
        <p:nvGrpSpPr>
          <p:cNvPr id="250" name="Google Shape;250;p44"/>
          <p:cNvGrpSpPr/>
          <p:nvPr/>
        </p:nvGrpSpPr>
        <p:grpSpPr>
          <a:xfrm>
            <a:off x="1384734" y="5103626"/>
            <a:ext cx="331118" cy="310818"/>
            <a:chOff x="2065" y="3150"/>
            <a:chExt cx="734" cy="689"/>
          </a:xfrm>
        </p:grpSpPr>
        <p:sp>
          <p:nvSpPr>
            <p:cNvPr id="251" name="Google Shape;251;p44"/>
            <p:cNvSpPr/>
            <p:nvPr/>
          </p:nvSpPr>
          <p:spPr>
            <a:xfrm>
              <a:off x="2356" y="3185"/>
              <a:ext cx="187" cy="41"/>
            </a:xfrm>
            <a:custGeom>
              <a:avLst/>
              <a:gdLst/>
              <a:ahLst/>
              <a:cxnLst/>
              <a:rect l="l" t="t" r="r" b="b"/>
              <a:pathLst>
                <a:path w="32" h="7" extrusionOk="0">
                  <a:moveTo>
                    <a:pt x="0" y="1"/>
                  </a:moveTo>
                  <a:cubicBezTo>
                    <a:pt x="2" y="1"/>
                    <a:pt x="5" y="0"/>
                    <a:pt x="8" y="0"/>
                  </a:cubicBezTo>
                  <a:cubicBezTo>
                    <a:pt x="17" y="0"/>
                    <a:pt x="25" y="3"/>
                    <a:pt x="32" y="7"/>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252" name="Google Shape;252;p44"/>
            <p:cNvSpPr/>
            <p:nvPr/>
          </p:nvSpPr>
          <p:spPr>
            <a:xfrm>
              <a:off x="2123" y="3238"/>
              <a:ext cx="123" cy="175"/>
            </a:xfrm>
            <a:custGeom>
              <a:avLst/>
              <a:gdLst/>
              <a:ahLst/>
              <a:cxnLst/>
              <a:rect l="l" t="t" r="r" b="b"/>
              <a:pathLst>
                <a:path w="21" h="30" extrusionOk="0">
                  <a:moveTo>
                    <a:pt x="0" y="30"/>
                  </a:moveTo>
                  <a:cubicBezTo>
                    <a:pt x="3" y="17"/>
                    <a:pt x="11" y="7"/>
                    <a:pt x="21" y="0"/>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05050"/>
                </a:buClr>
                <a:buSzPts val="1800"/>
                <a:buFont typeface="Arial"/>
                <a:buNone/>
              </a:pPr>
              <a:r>
                <a:rPr lang="en-US" sz="1800" b="0" i="0" u="none" strike="noStrike" cap="none">
                  <a:solidFill>
                    <a:srgbClr val="505050"/>
                  </a:solidFill>
                  <a:latin typeface="Quattrocento Sans"/>
                  <a:ea typeface="Quattrocento Sans"/>
                  <a:cs typeface="Quattrocento Sans"/>
                  <a:sym typeface="Quattrocento Sans"/>
                </a:rPr>
                <a:t> </a:t>
              </a:r>
              <a:endParaRPr/>
            </a:p>
          </p:txBody>
        </p:sp>
        <p:sp>
          <p:nvSpPr>
            <p:cNvPr id="253" name="Google Shape;253;p44"/>
            <p:cNvSpPr/>
            <p:nvPr/>
          </p:nvSpPr>
          <p:spPr>
            <a:xfrm>
              <a:off x="2123" y="3530"/>
              <a:ext cx="105" cy="163"/>
            </a:xfrm>
            <a:custGeom>
              <a:avLst/>
              <a:gdLst/>
              <a:ahLst/>
              <a:cxnLst/>
              <a:rect l="l" t="t" r="r" b="b"/>
              <a:pathLst>
                <a:path w="18" h="28" extrusionOk="0">
                  <a:moveTo>
                    <a:pt x="18" y="28"/>
                  </a:moveTo>
                  <a:cubicBezTo>
                    <a:pt x="9" y="21"/>
                    <a:pt x="3" y="11"/>
                    <a:pt x="0" y="0"/>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254" name="Google Shape;254;p44"/>
            <p:cNvSpPr/>
            <p:nvPr/>
          </p:nvSpPr>
          <p:spPr>
            <a:xfrm>
              <a:off x="2590" y="3249"/>
              <a:ext cx="192" cy="187"/>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255" name="Google Shape;255;p44"/>
            <p:cNvSpPr/>
            <p:nvPr/>
          </p:nvSpPr>
          <p:spPr>
            <a:xfrm>
              <a:off x="2333" y="3436"/>
              <a:ext cx="233" cy="234"/>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256" name="Google Shape;256;p44"/>
            <p:cNvSpPr/>
            <p:nvPr/>
          </p:nvSpPr>
          <p:spPr>
            <a:xfrm>
              <a:off x="2240" y="3150"/>
              <a:ext cx="116" cy="117"/>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257" name="Google Shape;257;p44"/>
            <p:cNvSpPr/>
            <p:nvPr/>
          </p:nvSpPr>
          <p:spPr>
            <a:xfrm>
              <a:off x="2065" y="3413"/>
              <a:ext cx="111" cy="117"/>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258" name="Google Shape;258;p44"/>
            <p:cNvSpPr/>
            <p:nvPr/>
          </p:nvSpPr>
          <p:spPr>
            <a:xfrm>
              <a:off x="2287" y="3670"/>
              <a:ext cx="332" cy="169"/>
            </a:xfrm>
            <a:custGeom>
              <a:avLst/>
              <a:gdLst/>
              <a:ahLst/>
              <a:cxnLst/>
              <a:rect l="l" t="t" r="r" b="b"/>
              <a:pathLst>
                <a:path w="57" h="29" extrusionOk="0">
                  <a:moveTo>
                    <a:pt x="57" y="29"/>
                  </a:moveTo>
                  <a:cubicBezTo>
                    <a:pt x="57" y="13"/>
                    <a:pt x="44" y="0"/>
                    <a:pt x="28" y="0"/>
                  </a:cubicBezTo>
                  <a:cubicBezTo>
                    <a:pt x="13" y="0"/>
                    <a:pt x="0" y="13"/>
                    <a:pt x="0" y="29"/>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259" name="Google Shape;259;p44"/>
            <p:cNvSpPr/>
            <p:nvPr/>
          </p:nvSpPr>
          <p:spPr>
            <a:xfrm>
              <a:off x="2566" y="3436"/>
              <a:ext cx="233" cy="117"/>
            </a:xfrm>
            <a:custGeom>
              <a:avLst/>
              <a:gdLst/>
              <a:ahLst/>
              <a:cxnLst/>
              <a:rect l="l" t="t" r="r" b="b"/>
              <a:pathLst>
                <a:path w="40" h="20" extrusionOk="0">
                  <a:moveTo>
                    <a:pt x="40" y="20"/>
                  </a:moveTo>
                  <a:cubicBezTo>
                    <a:pt x="40" y="9"/>
                    <a:pt x="31" y="0"/>
                    <a:pt x="20" y="0"/>
                  </a:cubicBezTo>
                  <a:cubicBezTo>
                    <a:pt x="9" y="0"/>
                    <a:pt x="0" y="9"/>
                    <a:pt x="0" y="20"/>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260" name="Google Shape;260;p44"/>
          <p:cNvSpPr/>
          <p:nvPr/>
        </p:nvSpPr>
        <p:spPr>
          <a:xfrm>
            <a:off x="1438661" y="6164334"/>
            <a:ext cx="295406" cy="293890"/>
          </a:xfrm>
          <a:custGeom>
            <a:avLst/>
            <a:gdLst/>
            <a:ahLst/>
            <a:cxnLst/>
            <a:rect l="l" t="t" r="r" b="b"/>
            <a:pathLst>
              <a:path w="330" h="328" extrusionOk="0">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05050"/>
              </a:solidFill>
              <a:latin typeface="Quattrocento Sans"/>
              <a:ea typeface="Quattrocento Sans"/>
              <a:cs typeface="Quattrocento Sans"/>
              <a:sym typeface="Quattrocento Sans"/>
            </a:endParaRPr>
          </a:p>
        </p:txBody>
      </p:sp>
      <p:pic>
        <p:nvPicPr>
          <p:cNvPr id="261" name="Google Shape;261;p44"/>
          <p:cNvPicPr preferRelativeResize="0"/>
          <p:nvPr/>
        </p:nvPicPr>
        <p:blipFill rotWithShape="1">
          <a:blip r:embed="rId5">
            <a:alphaModFix/>
          </a:blip>
          <a:srcRect/>
          <a:stretch/>
        </p:blipFill>
        <p:spPr>
          <a:xfrm>
            <a:off x="1332513" y="4112110"/>
            <a:ext cx="435092" cy="227576"/>
          </a:xfrm>
          <a:prstGeom prst="rect">
            <a:avLst/>
          </a:prstGeom>
          <a:noFill/>
          <a:ln>
            <a:noFill/>
          </a:ln>
        </p:spPr>
      </p:pic>
      <p:grpSp>
        <p:nvGrpSpPr>
          <p:cNvPr id="262" name="Google Shape;262;p44"/>
          <p:cNvGrpSpPr/>
          <p:nvPr/>
        </p:nvGrpSpPr>
        <p:grpSpPr>
          <a:xfrm rot="-900000">
            <a:off x="1379083" y="5641979"/>
            <a:ext cx="364584" cy="296643"/>
            <a:chOff x="-156824" y="2734367"/>
            <a:chExt cx="678973" cy="552444"/>
          </a:xfrm>
        </p:grpSpPr>
        <p:sp>
          <p:nvSpPr>
            <p:cNvPr id="263" name="Google Shape;263;p44"/>
            <p:cNvSpPr/>
            <p:nvPr/>
          </p:nvSpPr>
          <p:spPr>
            <a:xfrm>
              <a:off x="-156824" y="2970506"/>
              <a:ext cx="313648" cy="316305"/>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264" name="Google Shape;264;p44"/>
            <p:cNvSpPr/>
            <p:nvPr/>
          </p:nvSpPr>
          <p:spPr>
            <a:xfrm rot="1800000">
              <a:off x="150433" y="2791591"/>
              <a:ext cx="313650" cy="316306"/>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AD5051A-05B1-466B-9AF2-D4FED9E5F517}"/>
              </a:ext>
            </a:extLst>
          </p:cNvPr>
          <p:cNvSpPr>
            <a:spLocks noGrp="1"/>
          </p:cNvSpPr>
          <p:nvPr>
            <p:ph type="title"/>
          </p:nvPr>
        </p:nvSpPr>
        <p:spPr/>
        <p:txBody>
          <a:bodyPr/>
          <a:lstStyle/>
          <a:p>
            <a:r>
              <a:rPr lang="en-US" dirty="0"/>
              <a:t>Power BI</a:t>
            </a:r>
            <a:r>
              <a:rPr lang="pl-PL" dirty="0"/>
              <a:t> </a:t>
            </a:r>
            <a:r>
              <a:rPr lang="pl-PL" dirty="0" err="1"/>
              <a:t>architecture</a:t>
            </a:r>
            <a:endParaRPr lang="pl-PL" dirty="0">
              <a:solidFill>
                <a:schemeClr val="tx1"/>
              </a:solidFill>
            </a:endParaRPr>
          </a:p>
        </p:txBody>
      </p:sp>
      <p:grpSp>
        <p:nvGrpSpPr>
          <p:cNvPr id="85" name="Group 189">
            <a:extLst>
              <a:ext uri="{FF2B5EF4-FFF2-40B4-BE49-F238E27FC236}">
                <a16:creationId xmlns:a16="http://schemas.microsoft.com/office/drawing/2014/main" id="{C9AA5140-2CAE-465D-9779-06C2583489D5}"/>
              </a:ext>
            </a:extLst>
          </p:cNvPr>
          <p:cNvGrpSpPr/>
          <p:nvPr/>
        </p:nvGrpSpPr>
        <p:grpSpPr>
          <a:xfrm>
            <a:off x="8805823" y="2060125"/>
            <a:ext cx="2489093" cy="2117599"/>
            <a:chOff x="8785859" y="1579444"/>
            <a:chExt cx="3431366" cy="2316281"/>
          </a:xfrm>
          <a:effectLst/>
        </p:grpSpPr>
        <p:grpSp>
          <p:nvGrpSpPr>
            <p:cNvPr id="86" name="Group 190">
              <a:extLst>
                <a:ext uri="{FF2B5EF4-FFF2-40B4-BE49-F238E27FC236}">
                  <a16:creationId xmlns:a16="http://schemas.microsoft.com/office/drawing/2014/main" id="{2BB54CDF-7839-46EA-9CB0-F1B73EC6DD2B}"/>
                </a:ext>
              </a:extLst>
            </p:cNvPr>
            <p:cNvGrpSpPr/>
            <p:nvPr/>
          </p:nvGrpSpPr>
          <p:grpSpPr>
            <a:xfrm>
              <a:off x="8785859" y="1579444"/>
              <a:ext cx="3431366" cy="2316281"/>
              <a:chOff x="8785859" y="1579444"/>
              <a:chExt cx="3431366" cy="2316281"/>
            </a:xfrm>
          </p:grpSpPr>
          <p:sp>
            <p:nvSpPr>
              <p:cNvPr id="88" name="Rectangle 192">
                <a:extLst>
                  <a:ext uri="{FF2B5EF4-FFF2-40B4-BE49-F238E27FC236}">
                    <a16:creationId xmlns:a16="http://schemas.microsoft.com/office/drawing/2014/main" id="{461062FA-8E02-4F3E-B27A-D53658362F11}"/>
                  </a:ext>
                </a:extLst>
              </p:cNvPr>
              <p:cNvSpPr/>
              <p:nvPr/>
            </p:nvSpPr>
            <p:spPr bwMode="auto">
              <a:xfrm>
                <a:off x="8785859" y="1579444"/>
                <a:ext cx="3431366" cy="2316281"/>
              </a:xfrm>
              <a:prstGeom prst="rect">
                <a:avLst/>
              </a:prstGeom>
              <a:solidFill>
                <a:srgbClr val="505050">
                  <a:lumMod val="20000"/>
                  <a:lumOff val="80000"/>
                </a:srgbClr>
              </a:solidFill>
              <a:ln w="10795" cap="flat" cmpd="sng" algn="ctr">
                <a:noFill/>
                <a:prstDash val="dash"/>
                <a:headEnd type="none" w="med" len="med"/>
                <a:tailEnd type="none" w="med" len="med"/>
              </a:ln>
              <a:effectLst/>
            </p:spPr>
            <p:txBody>
              <a:bodyPr vert="horz" wrap="square" lIns="0" tIns="45708" rIns="0" bIns="45708"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89" name="TextBox 193">
                <a:extLst>
                  <a:ext uri="{FF2B5EF4-FFF2-40B4-BE49-F238E27FC236}">
                    <a16:creationId xmlns:a16="http://schemas.microsoft.com/office/drawing/2014/main" id="{B8A34422-5E7F-4CB0-B60B-59A4BD087EFA}"/>
                  </a:ext>
                </a:extLst>
              </p:cNvPr>
              <p:cNvSpPr txBox="1"/>
              <p:nvPr/>
            </p:nvSpPr>
            <p:spPr>
              <a:xfrm>
                <a:off x="8785859" y="1579444"/>
                <a:ext cx="2517610" cy="469453"/>
              </a:xfrm>
              <a:prstGeom prst="rect">
                <a:avLst/>
              </a:prstGeom>
              <a:noFill/>
            </p:spPr>
            <p:txBody>
              <a:bodyPr wrap="square" lIns="179238" tIns="143391" rIns="179238" bIns="89619"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80342">
                          <a:srgbClr val="0078D7"/>
                        </a:gs>
                        <a:gs pos="46000">
                          <a:srgbClr val="0078D7"/>
                        </a:gs>
                      </a:gsLst>
                      <a:lin ang="5400000" scaled="0"/>
                    </a:gradFill>
                    <a:effectLst/>
                    <a:uLnTx/>
                    <a:uFillTx/>
                    <a:latin typeface="Segoe UI"/>
                    <a:ea typeface="ＭＳ Ｐゴシック" panose="020B0600070205080204" pitchFamily="34" charset="-128"/>
                    <a:cs typeface="+mn-cs"/>
                  </a:rPr>
                  <a:t>Web browser</a:t>
                </a:r>
              </a:p>
            </p:txBody>
          </p:sp>
          <p:pic>
            <p:nvPicPr>
              <p:cNvPr id="90" name="Picture 194">
                <a:extLst>
                  <a:ext uri="{FF2B5EF4-FFF2-40B4-BE49-F238E27FC236}">
                    <a16:creationId xmlns:a16="http://schemas.microsoft.com/office/drawing/2014/main" id="{F076E111-11C4-43C0-B429-3F46BA10077D}"/>
                  </a:ext>
                </a:extLst>
              </p:cNvPr>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1812742" y="1769701"/>
                <a:ext cx="264505" cy="284798"/>
              </a:xfrm>
              <a:prstGeom prst="rect">
                <a:avLst/>
              </a:prstGeom>
            </p:spPr>
          </p:pic>
          <p:pic>
            <p:nvPicPr>
              <p:cNvPr id="91" name="Picture 199">
                <a:extLst>
                  <a:ext uri="{FF2B5EF4-FFF2-40B4-BE49-F238E27FC236}">
                    <a16:creationId xmlns:a16="http://schemas.microsoft.com/office/drawing/2014/main" id="{020E5AF2-08F1-410E-9B3C-988427415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7752" y="2136839"/>
                <a:ext cx="2729426" cy="1642235"/>
              </a:xfrm>
              <a:prstGeom prst="rect">
                <a:avLst/>
              </a:prstGeom>
              <a:ln>
                <a:solidFill>
                  <a:srgbClr val="FFFFFF">
                    <a:lumMod val="50000"/>
                  </a:srgbClr>
                </a:solidFill>
              </a:ln>
            </p:spPr>
          </p:pic>
        </p:grpSp>
        <p:sp>
          <p:nvSpPr>
            <p:cNvPr id="87" name="TextBox 191">
              <a:extLst>
                <a:ext uri="{FF2B5EF4-FFF2-40B4-BE49-F238E27FC236}">
                  <a16:creationId xmlns:a16="http://schemas.microsoft.com/office/drawing/2014/main" id="{AB660740-C985-4738-A1F0-C29B5D4250FC}"/>
                </a:ext>
              </a:extLst>
            </p:cNvPr>
            <p:cNvSpPr txBox="1"/>
            <p:nvPr/>
          </p:nvSpPr>
          <p:spPr>
            <a:xfrm>
              <a:off x="11169318" y="1684425"/>
              <a:ext cx="1003956" cy="422798"/>
            </a:xfrm>
            <a:prstGeom prst="rect">
              <a:avLst/>
            </a:prstGeom>
            <a:noFill/>
          </p:spPr>
          <p:txBody>
            <a:bodyPr wrap="square" lIns="179238" tIns="143391" rIns="179238" bIns="143391" rtlCol="0">
              <a:spAutoFit/>
            </a:bodyPr>
            <a:lstStyle/>
            <a:p>
              <a:pPr marL="0" marR="0" lvl="0" indent="0" algn="l" defTabSz="896203" rtl="0" eaLnBrk="1" fontAlgn="auto" latinLnBrk="0" hangingPunct="1">
                <a:lnSpc>
                  <a:spcPct val="90000"/>
                </a:lnSpc>
                <a:spcBef>
                  <a:spcPts val="0"/>
                </a:spcBef>
                <a:spcAft>
                  <a:spcPts val="588"/>
                </a:spcAft>
                <a:buClrTx/>
                <a:buSzTx/>
                <a:buFontTx/>
                <a:buNone/>
                <a:tabLst/>
                <a:defRPr/>
              </a:pPr>
              <a:r>
                <a:rPr kumimoji="0" lang="en-US" sz="700" b="1"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rPr>
                <a:t>HTML</a:t>
              </a:r>
            </a:p>
          </p:txBody>
        </p:sp>
      </p:grpSp>
      <p:grpSp>
        <p:nvGrpSpPr>
          <p:cNvPr id="92" name="Group 201">
            <a:extLst>
              <a:ext uri="{FF2B5EF4-FFF2-40B4-BE49-F238E27FC236}">
                <a16:creationId xmlns:a16="http://schemas.microsoft.com/office/drawing/2014/main" id="{AE366668-97A3-435C-BB9E-81CAC338F221}"/>
              </a:ext>
            </a:extLst>
          </p:cNvPr>
          <p:cNvGrpSpPr/>
          <p:nvPr/>
        </p:nvGrpSpPr>
        <p:grpSpPr>
          <a:xfrm>
            <a:off x="3350649" y="2780878"/>
            <a:ext cx="5010480" cy="873811"/>
            <a:chOff x="3241650" y="1579444"/>
            <a:chExt cx="5351382" cy="1527048"/>
          </a:xfrm>
          <a:effectLst/>
        </p:grpSpPr>
        <p:sp>
          <p:nvSpPr>
            <p:cNvPr id="93" name="Rectangle 202">
              <a:extLst>
                <a:ext uri="{FF2B5EF4-FFF2-40B4-BE49-F238E27FC236}">
                  <a16:creationId xmlns:a16="http://schemas.microsoft.com/office/drawing/2014/main" id="{92CC5330-58F2-4490-A4D8-CF44DC6AA402}"/>
                </a:ext>
              </a:extLst>
            </p:cNvPr>
            <p:cNvSpPr/>
            <p:nvPr/>
          </p:nvSpPr>
          <p:spPr bwMode="auto">
            <a:xfrm>
              <a:off x="3241650" y="1579444"/>
              <a:ext cx="5351382" cy="152704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94" name="TextBox 203">
              <a:extLst>
                <a:ext uri="{FF2B5EF4-FFF2-40B4-BE49-F238E27FC236}">
                  <a16:creationId xmlns:a16="http://schemas.microsoft.com/office/drawing/2014/main" id="{CDA44112-89F1-435A-8845-692018B2947B}"/>
                </a:ext>
              </a:extLst>
            </p:cNvPr>
            <p:cNvSpPr txBox="1"/>
            <p:nvPr/>
          </p:nvSpPr>
          <p:spPr>
            <a:xfrm>
              <a:off x="3241650" y="1592262"/>
              <a:ext cx="2585840" cy="750032"/>
            </a:xfrm>
            <a:prstGeom prst="rect">
              <a:avLst/>
            </a:prstGeom>
            <a:noFill/>
          </p:spPr>
          <p:txBody>
            <a:bodyPr wrap="square" lIns="179238" tIns="143391" rIns="179238" bIns="89619"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80342">
                        <a:srgbClr val="0078D7"/>
                      </a:gs>
                      <a:gs pos="46000">
                        <a:srgbClr val="0078D7"/>
                      </a:gs>
                    </a:gsLst>
                    <a:lin ang="5400000" scaled="0"/>
                  </a:gradFill>
                  <a:effectLst/>
                  <a:uLnTx/>
                  <a:uFillTx/>
                  <a:latin typeface="Segoe UI"/>
                  <a:ea typeface="ＭＳ Ｐゴシック" panose="020B0600070205080204" pitchFamily="34" charset="-128"/>
                  <a:cs typeface="+mn-cs"/>
                </a:rPr>
                <a:t>Microsoft cloud</a:t>
              </a:r>
            </a:p>
          </p:txBody>
        </p:sp>
        <p:grpSp>
          <p:nvGrpSpPr>
            <p:cNvPr id="95" name="Group 204">
              <a:extLst>
                <a:ext uri="{FF2B5EF4-FFF2-40B4-BE49-F238E27FC236}">
                  <a16:creationId xmlns:a16="http://schemas.microsoft.com/office/drawing/2014/main" id="{332039DE-FC38-4785-9F98-75123637F4F4}"/>
                </a:ext>
              </a:extLst>
            </p:cNvPr>
            <p:cNvGrpSpPr/>
            <p:nvPr/>
          </p:nvGrpSpPr>
          <p:grpSpPr>
            <a:xfrm>
              <a:off x="3382408" y="2125663"/>
              <a:ext cx="5101851" cy="737000"/>
              <a:chOff x="3382408" y="1942967"/>
              <a:chExt cx="5101851" cy="737000"/>
            </a:xfrm>
          </p:grpSpPr>
          <p:pic>
            <p:nvPicPr>
              <p:cNvPr id="96" name="Picture 206">
                <a:extLst>
                  <a:ext uri="{FF2B5EF4-FFF2-40B4-BE49-F238E27FC236}">
                    <a16:creationId xmlns:a16="http://schemas.microsoft.com/office/drawing/2014/main" id="{18871C4F-100E-421D-8251-DCD5F2E883FF}"/>
                  </a:ext>
                </a:extLst>
              </p:cNvPr>
              <p:cNvPicPr>
                <a:picLocks noChangeAspect="1"/>
              </p:cNvPicPr>
              <p:nvPr/>
            </p:nvPicPr>
            <p:blipFill rotWithShape="1">
              <a:blip r:embed="rId4">
                <a:duotone>
                  <a:srgbClr val="D2D2D2">
                    <a:shade val="45000"/>
                    <a:satMod val="135000"/>
                  </a:srgbClr>
                  <a:prstClr val="white"/>
                </a:duotone>
                <a:lum bright="-28000"/>
              </a:blip>
              <a:srcRect l="-119947" t="-15357" r="-301267" b="-9626"/>
              <a:stretch/>
            </p:blipFill>
            <p:spPr>
              <a:xfrm>
                <a:off x="3382408" y="1942967"/>
                <a:ext cx="5101851" cy="737000"/>
              </a:xfrm>
              <a:prstGeom prst="rect">
                <a:avLst/>
              </a:prstGeom>
              <a:solidFill>
                <a:srgbClr val="FFFFFF"/>
              </a:solidFill>
            </p:spPr>
          </p:pic>
          <p:sp>
            <p:nvSpPr>
              <p:cNvPr id="97" name="Rectangle 205">
                <a:extLst>
                  <a:ext uri="{FF2B5EF4-FFF2-40B4-BE49-F238E27FC236}">
                    <a16:creationId xmlns:a16="http://schemas.microsoft.com/office/drawing/2014/main" id="{40A4FFAD-6C75-4C2B-AC2C-B6FD54C54140}"/>
                  </a:ext>
                </a:extLst>
              </p:cNvPr>
              <p:cNvSpPr/>
              <p:nvPr/>
            </p:nvSpPr>
            <p:spPr bwMode="auto">
              <a:xfrm>
                <a:off x="4931450" y="2019579"/>
                <a:ext cx="1977244" cy="598563"/>
              </a:xfrm>
              <a:prstGeom prst="rect">
                <a:avLst/>
              </a:prstGeom>
              <a:noFill/>
              <a:ln w="1079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709">
                          <a:srgbClr val="505050"/>
                        </a:gs>
                        <a:gs pos="30000">
                          <a:srgbClr val="505050"/>
                        </a:gs>
                      </a:gsLst>
                      <a:lin ang="5400000" scaled="0"/>
                    </a:gradFill>
                    <a:effectLst/>
                    <a:uLnTx/>
                    <a:uFillTx/>
                    <a:latin typeface="Segoe UI Semibold" panose="020B0702040204020203" pitchFamily="34" charset="0"/>
                    <a:ea typeface="ＭＳ Ｐゴシック" panose="020B0600070205080204" pitchFamily="34" charset="-128"/>
                    <a:cs typeface="Segoe UI Semibold" panose="020B0702040204020203" pitchFamily="34" charset="0"/>
                  </a:rPr>
                  <a:t>   Power BI</a:t>
                </a:r>
              </a:p>
            </p:txBody>
          </p:sp>
        </p:grpSp>
      </p:grpSp>
      <p:cxnSp>
        <p:nvCxnSpPr>
          <p:cNvPr id="98" name="Straight Arrow Connector 207">
            <a:extLst>
              <a:ext uri="{FF2B5EF4-FFF2-40B4-BE49-F238E27FC236}">
                <a16:creationId xmlns:a16="http://schemas.microsoft.com/office/drawing/2014/main" id="{180AC63B-774E-4988-ABBA-EDBA4D989BA7}"/>
              </a:ext>
            </a:extLst>
          </p:cNvPr>
          <p:cNvCxnSpPr/>
          <p:nvPr/>
        </p:nvCxnSpPr>
        <p:spPr>
          <a:xfrm flipH="1">
            <a:off x="8592719" y="3004669"/>
            <a:ext cx="235830"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99" name="Straight Arrow Connector 212">
            <a:extLst>
              <a:ext uri="{FF2B5EF4-FFF2-40B4-BE49-F238E27FC236}">
                <a16:creationId xmlns:a16="http://schemas.microsoft.com/office/drawing/2014/main" id="{578D7493-6985-4EB3-906E-617CEFA378C9}"/>
              </a:ext>
            </a:extLst>
          </p:cNvPr>
          <p:cNvCxnSpPr/>
          <p:nvPr/>
        </p:nvCxnSpPr>
        <p:spPr>
          <a:xfrm flipH="1">
            <a:off x="2498161" y="2943129"/>
            <a:ext cx="237898"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00" name="Group 213">
            <a:extLst>
              <a:ext uri="{FF2B5EF4-FFF2-40B4-BE49-F238E27FC236}">
                <a16:creationId xmlns:a16="http://schemas.microsoft.com/office/drawing/2014/main" id="{12DF2A49-6274-464A-B539-A6A267573368}"/>
              </a:ext>
            </a:extLst>
          </p:cNvPr>
          <p:cNvGrpSpPr/>
          <p:nvPr/>
        </p:nvGrpSpPr>
        <p:grpSpPr>
          <a:xfrm>
            <a:off x="3385974" y="3576651"/>
            <a:ext cx="2464881" cy="2806772"/>
            <a:chOff x="3241649" y="2889948"/>
            <a:chExt cx="2719329" cy="3305910"/>
          </a:xfrm>
          <a:effectLst/>
        </p:grpSpPr>
        <p:sp>
          <p:nvSpPr>
            <p:cNvPr id="101" name="Rectangle 214">
              <a:extLst>
                <a:ext uri="{FF2B5EF4-FFF2-40B4-BE49-F238E27FC236}">
                  <a16:creationId xmlns:a16="http://schemas.microsoft.com/office/drawing/2014/main" id="{F37FE484-C57D-4DB5-AA76-4EF135E14B3A}"/>
                </a:ext>
              </a:extLst>
            </p:cNvPr>
            <p:cNvSpPr/>
            <p:nvPr/>
          </p:nvSpPr>
          <p:spPr bwMode="auto">
            <a:xfrm>
              <a:off x="3241650" y="3192461"/>
              <a:ext cx="2719328" cy="2971801"/>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marL="0" marR="0" lvl="0" indent="0" algn="l" defTabSz="91384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grpSp>
          <p:nvGrpSpPr>
            <p:cNvPr id="102" name="Group 215">
              <a:extLst>
                <a:ext uri="{FF2B5EF4-FFF2-40B4-BE49-F238E27FC236}">
                  <a16:creationId xmlns:a16="http://schemas.microsoft.com/office/drawing/2014/main" id="{4DFDC459-6CD7-44FC-B34D-D767D2FF2D59}"/>
                </a:ext>
              </a:extLst>
            </p:cNvPr>
            <p:cNvGrpSpPr/>
            <p:nvPr/>
          </p:nvGrpSpPr>
          <p:grpSpPr>
            <a:xfrm>
              <a:off x="3362118" y="3456716"/>
              <a:ext cx="2520949" cy="2175734"/>
              <a:chOff x="4847969" y="3062745"/>
              <a:chExt cx="2520949" cy="2175734"/>
            </a:xfrm>
          </p:grpSpPr>
          <p:sp>
            <p:nvSpPr>
              <p:cNvPr id="105" name="Can 218">
                <a:extLst>
                  <a:ext uri="{FF2B5EF4-FFF2-40B4-BE49-F238E27FC236}">
                    <a16:creationId xmlns:a16="http://schemas.microsoft.com/office/drawing/2014/main" id="{F5002775-DBAD-4492-9331-22C0EF5D44A8}"/>
                  </a:ext>
                </a:extLst>
              </p:cNvPr>
              <p:cNvSpPr/>
              <p:nvPr/>
            </p:nvSpPr>
            <p:spPr>
              <a:xfrm>
                <a:off x="6614453" y="4179257"/>
                <a:ext cx="392619" cy="51631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algn="l" defTabSz="913863"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a typeface="ＭＳ Ｐゴシック" panose="020B0600070205080204" pitchFamily="34" charset="-128"/>
                  <a:cs typeface="+mn-cs"/>
                </a:endParaRPr>
              </a:p>
            </p:txBody>
          </p:sp>
          <p:sp>
            <p:nvSpPr>
              <p:cNvPr id="106" name="TextBox 219">
                <a:extLst>
                  <a:ext uri="{FF2B5EF4-FFF2-40B4-BE49-F238E27FC236}">
                    <a16:creationId xmlns:a16="http://schemas.microsoft.com/office/drawing/2014/main" id="{79FC43BE-0A73-4790-80B9-E28B0B3B0CBC}"/>
                  </a:ext>
                </a:extLst>
              </p:cNvPr>
              <p:cNvSpPr txBox="1"/>
              <p:nvPr/>
            </p:nvSpPr>
            <p:spPr>
              <a:xfrm>
                <a:off x="6146412" y="4695886"/>
                <a:ext cx="1197656" cy="304508"/>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t>Partner apps</a:t>
                </a:r>
              </a:p>
            </p:txBody>
          </p:sp>
          <p:sp>
            <p:nvSpPr>
              <p:cNvPr id="107" name="Can 220">
                <a:extLst>
                  <a:ext uri="{FF2B5EF4-FFF2-40B4-BE49-F238E27FC236}">
                    <a16:creationId xmlns:a16="http://schemas.microsoft.com/office/drawing/2014/main" id="{ADC3D4B3-CE65-4705-A3FA-1868DC29AFFE}"/>
                  </a:ext>
                </a:extLst>
              </p:cNvPr>
              <p:cNvSpPr/>
              <p:nvPr/>
            </p:nvSpPr>
            <p:spPr>
              <a:xfrm>
                <a:off x="6614453" y="3062745"/>
                <a:ext cx="392619" cy="51631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algn="l" defTabSz="913863"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a typeface="ＭＳ Ｐゴシック" panose="020B0600070205080204" pitchFamily="34" charset="-128"/>
                  <a:cs typeface="+mn-cs"/>
                </a:endParaRPr>
              </a:p>
            </p:txBody>
          </p:sp>
          <p:sp>
            <p:nvSpPr>
              <p:cNvPr id="108" name="TextBox 222">
                <a:extLst>
                  <a:ext uri="{FF2B5EF4-FFF2-40B4-BE49-F238E27FC236}">
                    <a16:creationId xmlns:a16="http://schemas.microsoft.com/office/drawing/2014/main" id="{FF6D0863-4068-4E52-91FB-2A889B83A189}"/>
                  </a:ext>
                </a:extLst>
              </p:cNvPr>
              <p:cNvSpPr txBox="1"/>
              <p:nvPr/>
            </p:nvSpPr>
            <p:spPr>
              <a:xfrm>
                <a:off x="6171673" y="3547888"/>
                <a:ext cx="1065410" cy="304508"/>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t>Office 365</a:t>
                </a:r>
              </a:p>
            </p:txBody>
          </p:sp>
          <p:sp>
            <p:nvSpPr>
              <p:cNvPr id="109" name="Can 228">
                <a:extLst>
                  <a:ext uri="{FF2B5EF4-FFF2-40B4-BE49-F238E27FC236}">
                    <a16:creationId xmlns:a16="http://schemas.microsoft.com/office/drawing/2014/main" id="{F71537D1-AAA0-47B1-A0BE-B1135814194D}"/>
                  </a:ext>
                </a:extLst>
              </p:cNvPr>
              <p:cNvSpPr/>
              <p:nvPr/>
            </p:nvSpPr>
            <p:spPr>
              <a:xfrm>
                <a:off x="5253277" y="4179257"/>
                <a:ext cx="392619" cy="51631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algn="l" defTabSz="913863"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a typeface="ＭＳ Ｐゴシック" panose="020B0600070205080204" pitchFamily="34" charset="-128"/>
                  <a:cs typeface="+mn-cs"/>
                </a:endParaRPr>
              </a:p>
            </p:txBody>
          </p:sp>
          <p:sp>
            <p:nvSpPr>
              <p:cNvPr id="110" name="TextBox 229">
                <a:extLst>
                  <a:ext uri="{FF2B5EF4-FFF2-40B4-BE49-F238E27FC236}">
                    <a16:creationId xmlns:a16="http://schemas.microsoft.com/office/drawing/2014/main" id="{0CE92FB5-B4FC-4693-BFB2-EF2C643C6253}"/>
                  </a:ext>
                </a:extLst>
              </p:cNvPr>
              <p:cNvSpPr txBox="1"/>
              <p:nvPr/>
            </p:nvSpPr>
            <p:spPr>
              <a:xfrm>
                <a:off x="5024226" y="4695886"/>
                <a:ext cx="923501" cy="30450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t>Dynamics</a:t>
                </a:r>
              </a:p>
            </p:txBody>
          </p:sp>
          <p:sp>
            <p:nvSpPr>
              <p:cNvPr id="111" name="Can 230">
                <a:extLst>
                  <a:ext uri="{FF2B5EF4-FFF2-40B4-BE49-F238E27FC236}">
                    <a16:creationId xmlns:a16="http://schemas.microsoft.com/office/drawing/2014/main" id="{54863F35-D19C-4F4B-B3EC-04F48DC907B1}"/>
                  </a:ext>
                </a:extLst>
              </p:cNvPr>
              <p:cNvSpPr/>
              <p:nvPr/>
            </p:nvSpPr>
            <p:spPr>
              <a:xfrm>
                <a:off x="5253277" y="3062745"/>
                <a:ext cx="392619" cy="51631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algn="l" defTabSz="913863"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a typeface="ＭＳ Ｐゴシック" panose="020B0600070205080204" pitchFamily="34" charset="-128"/>
                  <a:cs typeface="+mn-cs"/>
                </a:endParaRPr>
              </a:p>
            </p:txBody>
          </p:sp>
          <p:sp>
            <p:nvSpPr>
              <p:cNvPr id="112" name="TextBox 231">
                <a:extLst>
                  <a:ext uri="{FF2B5EF4-FFF2-40B4-BE49-F238E27FC236}">
                    <a16:creationId xmlns:a16="http://schemas.microsoft.com/office/drawing/2014/main" id="{B9AC4AA2-8DBF-4D44-ABFB-74E353968183}"/>
                  </a:ext>
                </a:extLst>
              </p:cNvPr>
              <p:cNvSpPr txBox="1"/>
              <p:nvPr/>
            </p:nvSpPr>
            <p:spPr>
              <a:xfrm>
                <a:off x="5013374" y="3547888"/>
                <a:ext cx="1056136" cy="500264"/>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t>Azure data </a:t>
                </a:r>
                <a:b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b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t>services</a:t>
                </a:r>
              </a:p>
            </p:txBody>
          </p:sp>
          <p:cxnSp>
            <p:nvCxnSpPr>
              <p:cNvPr id="113" name="Straight Connector 232">
                <a:extLst>
                  <a:ext uri="{FF2B5EF4-FFF2-40B4-BE49-F238E27FC236}">
                    <a16:creationId xmlns:a16="http://schemas.microsoft.com/office/drawing/2014/main" id="{EF0187B6-BE74-4CF7-A1A1-4029BE224346}"/>
                  </a:ext>
                </a:extLst>
              </p:cNvPr>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114" name="Straight Connector 233">
                <a:extLst>
                  <a:ext uri="{FF2B5EF4-FFF2-40B4-BE49-F238E27FC236}">
                    <a16:creationId xmlns:a16="http://schemas.microsoft.com/office/drawing/2014/main" id="{4AAB28AD-B813-4668-AA39-30B26EF357D3}"/>
                  </a:ext>
                </a:extLst>
              </p:cNvPr>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115" name="Straight Connector 234">
                <a:extLst>
                  <a:ext uri="{FF2B5EF4-FFF2-40B4-BE49-F238E27FC236}">
                    <a16:creationId xmlns:a16="http://schemas.microsoft.com/office/drawing/2014/main" id="{DBC33D52-9A8B-4534-8ED0-6BBA8E7A4EE8}"/>
                  </a:ext>
                </a:extLst>
              </p:cNvPr>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116" name="Straight Connector 235">
                <a:extLst>
                  <a:ext uri="{FF2B5EF4-FFF2-40B4-BE49-F238E27FC236}">
                    <a16:creationId xmlns:a16="http://schemas.microsoft.com/office/drawing/2014/main" id="{A3A66414-A884-4F09-A281-DA73E8A93D61}"/>
                  </a:ext>
                </a:extLst>
              </p:cNvPr>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117" name="Straight Connector 236">
                <a:extLst>
                  <a:ext uri="{FF2B5EF4-FFF2-40B4-BE49-F238E27FC236}">
                    <a16:creationId xmlns:a16="http://schemas.microsoft.com/office/drawing/2014/main" id="{1E902459-B17C-4C24-B247-024818EECE5C}"/>
                  </a:ext>
                </a:extLst>
              </p:cNvPr>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118" name="Straight Connector 237">
                <a:extLst>
                  <a:ext uri="{FF2B5EF4-FFF2-40B4-BE49-F238E27FC236}">
                    <a16:creationId xmlns:a16="http://schemas.microsoft.com/office/drawing/2014/main" id="{80FD223F-E806-4885-80A4-6C34A686096D}"/>
                  </a:ext>
                </a:extLst>
              </p:cNvPr>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119" name="Straight Connector 238">
                <a:extLst>
                  <a:ext uri="{FF2B5EF4-FFF2-40B4-BE49-F238E27FC236}">
                    <a16:creationId xmlns:a16="http://schemas.microsoft.com/office/drawing/2014/main" id="{42491863-8C1E-4477-BF14-E4442DE291E9}"/>
                  </a:ext>
                </a:extLst>
              </p:cNvPr>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120" name="Straight Arrow Connector 239">
                <a:extLst>
                  <a:ext uri="{FF2B5EF4-FFF2-40B4-BE49-F238E27FC236}">
                    <a16:creationId xmlns:a16="http://schemas.microsoft.com/office/drawing/2014/main" id="{DB1A2A82-6F03-4B69-B50A-8158B69464D6}"/>
                  </a:ext>
                </a:extLst>
              </p:cNvPr>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121" name="Straight Arrow Connector 240">
                <a:extLst>
                  <a:ext uri="{FF2B5EF4-FFF2-40B4-BE49-F238E27FC236}">
                    <a16:creationId xmlns:a16="http://schemas.microsoft.com/office/drawing/2014/main" id="{93C187A7-AD86-4838-ACF0-CA75FCAF36AB}"/>
                  </a:ext>
                </a:extLst>
              </p:cNvPr>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122" name="Straight Arrow Connector 241">
                <a:extLst>
                  <a:ext uri="{FF2B5EF4-FFF2-40B4-BE49-F238E27FC236}">
                    <a16:creationId xmlns:a16="http://schemas.microsoft.com/office/drawing/2014/main" id="{648164C0-3D93-4BE6-A37E-52EA0C50CB44}"/>
                  </a:ext>
                </a:extLst>
              </p:cNvPr>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123" name="Straight Arrow Connector 243">
                <a:extLst>
                  <a:ext uri="{FF2B5EF4-FFF2-40B4-BE49-F238E27FC236}">
                    <a16:creationId xmlns:a16="http://schemas.microsoft.com/office/drawing/2014/main" id="{0974211E-BB0B-4980-9A8F-2A3BFDC1CB41}"/>
                  </a:ext>
                </a:extLst>
              </p:cNvPr>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103" name="Straight Connector 216">
              <a:extLst>
                <a:ext uri="{FF2B5EF4-FFF2-40B4-BE49-F238E27FC236}">
                  <a16:creationId xmlns:a16="http://schemas.microsoft.com/office/drawing/2014/main" id="{A20576BD-28F0-47E1-AB62-146F2F876F34}"/>
                </a:ext>
              </a:extLst>
            </p:cNvPr>
            <p:cNvCxnSpPr/>
            <p:nvPr/>
          </p:nvCxnSpPr>
          <p:spPr>
            <a:xfrm>
              <a:off x="4649990" y="2889948"/>
              <a:ext cx="4454" cy="2736152"/>
            </a:xfrm>
            <a:prstGeom prst="line">
              <a:avLst/>
            </a:prstGeom>
            <a:noFill/>
            <a:ln w="15875" cap="flat" cmpd="sng" algn="ctr">
              <a:solidFill>
                <a:srgbClr val="0072C6"/>
              </a:solidFill>
              <a:prstDash val="sysDash"/>
              <a:miter lim="800000"/>
              <a:headEnd type="arrow"/>
              <a:tailEnd type="none"/>
            </a:ln>
            <a:effectLst/>
          </p:spPr>
        </p:cxnSp>
        <p:sp>
          <p:nvSpPr>
            <p:cNvPr id="104" name="TextBox 217">
              <a:extLst>
                <a:ext uri="{FF2B5EF4-FFF2-40B4-BE49-F238E27FC236}">
                  <a16:creationId xmlns:a16="http://schemas.microsoft.com/office/drawing/2014/main" id="{DD9A4804-1C6A-4E95-AAA6-F411E3BD3E7F}"/>
                </a:ext>
              </a:extLst>
            </p:cNvPr>
            <p:cNvSpPr txBox="1"/>
            <p:nvPr/>
          </p:nvSpPr>
          <p:spPr>
            <a:xfrm>
              <a:off x="3241649" y="5626397"/>
              <a:ext cx="2711610" cy="569461"/>
            </a:xfrm>
            <a:prstGeom prst="rect">
              <a:avLst/>
            </a:prstGeom>
            <a:noFill/>
          </p:spPr>
          <p:txBody>
            <a:bodyPr wrap="square" lIns="179238" tIns="143391" rIns="179238" bIns="143391"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80342">
                        <a:srgbClr val="0078D7"/>
                      </a:gs>
                      <a:gs pos="46000">
                        <a:srgbClr val="0078D7"/>
                      </a:gs>
                    </a:gsLst>
                    <a:lin ang="5400000" scaled="0"/>
                  </a:gradFill>
                  <a:effectLst/>
                  <a:uLnTx/>
                  <a:uFillTx/>
                  <a:latin typeface="Segoe UI"/>
                  <a:ea typeface="ＭＳ Ｐゴシック" panose="020B0600070205080204" pitchFamily="34" charset="-128"/>
                  <a:cs typeface="+mn-cs"/>
                </a:rPr>
                <a:t>Microsoft cloud</a:t>
              </a:r>
            </a:p>
          </p:txBody>
        </p:sp>
      </p:grpSp>
      <p:grpSp>
        <p:nvGrpSpPr>
          <p:cNvPr id="124" name="Group 244">
            <a:extLst>
              <a:ext uri="{FF2B5EF4-FFF2-40B4-BE49-F238E27FC236}">
                <a16:creationId xmlns:a16="http://schemas.microsoft.com/office/drawing/2014/main" id="{F891820A-9820-40FE-A3B3-7D0494382D85}"/>
              </a:ext>
            </a:extLst>
          </p:cNvPr>
          <p:cNvGrpSpPr/>
          <p:nvPr/>
        </p:nvGrpSpPr>
        <p:grpSpPr>
          <a:xfrm>
            <a:off x="6305885" y="3564163"/>
            <a:ext cx="2110719" cy="2824242"/>
            <a:chOff x="5911320" y="2889948"/>
            <a:chExt cx="2622449" cy="3326485"/>
          </a:xfrm>
          <a:effectLst/>
        </p:grpSpPr>
        <p:sp>
          <p:nvSpPr>
            <p:cNvPr id="125" name="Rectangle 245">
              <a:extLst>
                <a:ext uri="{FF2B5EF4-FFF2-40B4-BE49-F238E27FC236}">
                  <a16:creationId xmlns:a16="http://schemas.microsoft.com/office/drawing/2014/main" id="{46087551-F230-40AC-A981-DE86AEA13998}"/>
                </a:ext>
              </a:extLst>
            </p:cNvPr>
            <p:cNvSpPr/>
            <p:nvPr/>
          </p:nvSpPr>
          <p:spPr bwMode="auto">
            <a:xfrm>
              <a:off x="5969000" y="3192462"/>
              <a:ext cx="2535036" cy="2971800"/>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marL="0" marR="0" lvl="0" indent="0" algn="l" defTabSz="91384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126" name="TextBox 246">
              <a:extLst>
                <a:ext uri="{FF2B5EF4-FFF2-40B4-BE49-F238E27FC236}">
                  <a16:creationId xmlns:a16="http://schemas.microsoft.com/office/drawing/2014/main" id="{5DE39309-ED4A-4D36-AF15-03487B0FFC8B}"/>
                </a:ext>
              </a:extLst>
            </p:cNvPr>
            <p:cNvSpPr txBox="1"/>
            <p:nvPr/>
          </p:nvSpPr>
          <p:spPr>
            <a:xfrm>
              <a:off x="6096000" y="3991653"/>
              <a:ext cx="2299466" cy="1052520"/>
            </a:xfrm>
            <a:prstGeom prst="rect">
              <a:avLst/>
            </a:prstGeom>
            <a:solidFill>
              <a:srgbClr val="FFFFFF"/>
            </a:solidFill>
          </p:spPr>
          <p:txBody>
            <a:bodyPr wrap="square" rIns="0" rtlCol="0">
              <a:no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t>Non Microsoft cloud software systems</a:t>
              </a:r>
            </a:p>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t>(e.g., SaaS applications, </a:t>
              </a:r>
              <a:br>
                <a:rPr kumimoji="0" lang="en-US" sz="11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br>
              <a:r>
                <a:rPr kumimoji="0" lang="en-US" sz="1100" b="0" i="0" u="none" strike="noStrike" kern="0" cap="none" spc="-29"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ea typeface="ＭＳ Ｐゴシック" panose="020B0600070205080204" pitchFamily="34" charset="-128"/>
                  <a:cs typeface="Segoe UI" panose="020B0502040204020203" pitchFamily="34" charset="0"/>
                </a:rPr>
                <a:t>IOT scenarios, and data streams)</a:t>
              </a:r>
            </a:p>
          </p:txBody>
        </p:sp>
        <p:cxnSp>
          <p:nvCxnSpPr>
            <p:cNvPr id="127" name="Straight Connector 247">
              <a:extLst>
                <a:ext uri="{FF2B5EF4-FFF2-40B4-BE49-F238E27FC236}">
                  <a16:creationId xmlns:a16="http://schemas.microsoft.com/office/drawing/2014/main" id="{ECCEAA35-0F89-4EC4-A0EC-67E74E8CCB3E}"/>
                </a:ext>
              </a:extLst>
            </p:cNvPr>
            <p:cNvCxnSpPr/>
            <p:nvPr/>
          </p:nvCxnSpPr>
          <p:spPr>
            <a:xfrm>
              <a:off x="7268435" y="2889948"/>
              <a:ext cx="0" cy="1091502"/>
            </a:xfrm>
            <a:prstGeom prst="line">
              <a:avLst/>
            </a:prstGeom>
            <a:noFill/>
            <a:ln w="22225" cap="flat" cmpd="sng" algn="ctr">
              <a:solidFill>
                <a:srgbClr val="0072C6"/>
              </a:solidFill>
              <a:prstDash val="solid"/>
              <a:miter lim="800000"/>
              <a:headEnd type="arrow" w="med" len="sm"/>
              <a:tailEnd type="none" w="med" len="med"/>
            </a:ln>
            <a:effectLst/>
          </p:spPr>
        </p:cxnSp>
        <p:sp>
          <p:nvSpPr>
            <p:cNvPr id="128" name="TextBox 248">
              <a:extLst>
                <a:ext uri="{FF2B5EF4-FFF2-40B4-BE49-F238E27FC236}">
                  <a16:creationId xmlns:a16="http://schemas.microsoft.com/office/drawing/2014/main" id="{5D95C7D1-C145-4A5B-A8AE-75696F3D8220}"/>
                </a:ext>
              </a:extLst>
            </p:cNvPr>
            <p:cNvSpPr txBox="1"/>
            <p:nvPr/>
          </p:nvSpPr>
          <p:spPr>
            <a:xfrm>
              <a:off x="5911320" y="5646972"/>
              <a:ext cx="2622449" cy="569461"/>
            </a:xfrm>
            <a:prstGeom prst="rect">
              <a:avLst/>
            </a:prstGeom>
            <a:noFill/>
          </p:spPr>
          <p:txBody>
            <a:bodyPr wrap="square" lIns="179238" tIns="143391" rIns="179238" bIns="143391"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80342">
                        <a:srgbClr val="0078D7"/>
                      </a:gs>
                      <a:gs pos="46000">
                        <a:srgbClr val="0078D7"/>
                      </a:gs>
                    </a:gsLst>
                    <a:lin ang="5400000" scaled="0"/>
                  </a:gradFill>
                  <a:effectLst/>
                  <a:uLnTx/>
                  <a:uFillTx/>
                  <a:latin typeface="Segoe UI"/>
                  <a:ea typeface="ＭＳ Ｐゴシック" panose="020B0600070205080204" pitchFamily="34" charset="-128"/>
                  <a:cs typeface="+mn-cs"/>
                </a:rPr>
                <a:t>Non-Microsoft cloud</a:t>
              </a:r>
            </a:p>
          </p:txBody>
        </p:sp>
      </p:grpSp>
      <p:cxnSp>
        <p:nvCxnSpPr>
          <p:cNvPr id="129" name="Straight Arrow Connector 249">
            <a:extLst>
              <a:ext uri="{FF2B5EF4-FFF2-40B4-BE49-F238E27FC236}">
                <a16:creationId xmlns:a16="http://schemas.microsoft.com/office/drawing/2014/main" id="{B28C94FE-1626-49B0-8361-6982EA55FFD0}"/>
              </a:ext>
            </a:extLst>
          </p:cNvPr>
          <p:cNvCxnSpPr/>
          <p:nvPr/>
        </p:nvCxnSpPr>
        <p:spPr>
          <a:xfrm>
            <a:off x="2580347" y="5214132"/>
            <a:ext cx="138751" cy="0"/>
          </a:xfrm>
          <a:prstGeom prst="straightConnector1">
            <a:avLst/>
          </a:prstGeom>
          <a:noFill/>
          <a:ln w="22225" cap="flat" cmpd="sng" algn="ctr">
            <a:solidFill>
              <a:srgbClr val="0072C6"/>
            </a:solidFill>
            <a:prstDash val="solid"/>
            <a:miter lim="800000"/>
            <a:headEnd type="none" w="med" len="sm"/>
            <a:tailEnd type="arrow" w="sm" len="sm"/>
          </a:ln>
          <a:effectLst/>
        </p:spPr>
      </p:cxnSp>
      <p:grpSp>
        <p:nvGrpSpPr>
          <p:cNvPr id="130" name="Group 251">
            <a:extLst>
              <a:ext uri="{FF2B5EF4-FFF2-40B4-BE49-F238E27FC236}">
                <a16:creationId xmlns:a16="http://schemas.microsoft.com/office/drawing/2014/main" id="{7252A0B2-AC9D-448B-846B-E9B718CF80DD}"/>
              </a:ext>
            </a:extLst>
          </p:cNvPr>
          <p:cNvGrpSpPr/>
          <p:nvPr/>
        </p:nvGrpSpPr>
        <p:grpSpPr>
          <a:xfrm>
            <a:off x="810295" y="4094487"/>
            <a:ext cx="2085275" cy="2298907"/>
            <a:chOff x="175865" y="3649662"/>
            <a:chExt cx="2728614" cy="2514600"/>
          </a:xfrm>
          <a:effectLst/>
        </p:grpSpPr>
        <p:sp>
          <p:nvSpPr>
            <p:cNvPr id="131" name="Rectangle 252">
              <a:extLst>
                <a:ext uri="{FF2B5EF4-FFF2-40B4-BE49-F238E27FC236}">
                  <a16:creationId xmlns:a16="http://schemas.microsoft.com/office/drawing/2014/main" id="{7BA9B106-796C-4D44-B202-364FEEDD84BC}"/>
                </a:ext>
              </a:extLst>
            </p:cNvPr>
            <p:cNvSpPr/>
            <p:nvPr/>
          </p:nvSpPr>
          <p:spPr bwMode="auto">
            <a:xfrm>
              <a:off x="175865" y="3649662"/>
              <a:ext cx="2620171" cy="2514600"/>
            </a:xfrm>
            <a:prstGeom prst="rect">
              <a:avLst/>
            </a:prstGeom>
            <a:solidFill>
              <a:srgbClr val="505050">
                <a:lumMod val="20000"/>
                <a:lumOff val="80000"/>
              </a:srgbClr>
            </a:solidFill>
            <a:ln w="10795" cap="flat" cmpd="sng" algn="ctr">
              <a:noFill/>
              <a:prstDash val="dash"/>
              <a:headEnd type="none" w="med" len="med"/>
              <a:tailEnd type="none" w="med" len="med"/>
            </a:ln>
            <a:effectLst/>
          </p:spPr>
          <p:txBody>
            <a:bodyPr vert="horz" wrap="square" lIns="0" tIns="45708" rIns="0" bIns="45708"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132" name="TextBox 253">
              <a:extLst>
                <a:ext uri="{FF2B5EF4-FFF2-40B4-BE49-F238E27FC236}">
                  <a16:creationId xmlns:a16="http://schemas.microsoft.com/office/drawing/2014/main" id="{9B0542D4-1321-4F67-B8D3-F6C7D23C229D}"/>
                </a:ext>
              </a:extLst>
            </p:cNvPr>
            <p:cNvSpPr txBox="1"/>
            <p:nvPr/>
          </p:nvSpPr>
          <p:spPr>
            <a:xfrm>
              <a:off x="195541" y="5600680"/>
              <a:ext cx="2605073" cy="528844"/>
            </a:xfrm>
            <a:prstGeom prst="rect">
              <a:avLst/>
            </a:prstGeom>
            <a:noFill/>
          </p:spPr>
          <p:txBody>
            <a:bodyPr wrap="square" lIns="179238" tIns="143391" rIns="179238" bIns="143391"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80342">
                        <a:srgbClr val="0078D7"/>
                      </a:gs>
                      <a:gs pos="46000">
                        <a:srgbClr val="0078D7"/>
                      </a:gs>
                    </a:gsLst>
                    <a:lin ang="5400000" scaled="0"/>
                  </a:gradFill>
                  <a:effectLst/>
                  <a:uLnTx/>
                  <a:uFillTx/>
                  <a:latin typeface="Segoe UI"/>
                  <a:ea typeface="ＭＳ Ｐゴシック" panose="020B0600070205080204" pitchFamily="34" charset="-128"/>
                  <a:cs typeface="+mn-cs"/>
                </a:rPr>
                <a:t>On-premises data </a:t>
              </a:r>
            </a:p>
          </p:txBody>
        </p:sp>
        <p:sp>
          <p:nvSpPr>
            <p:cNvPr id="133" name="Freeform 23">
              <a:extLst>
                <a:ext uri="{FF2B5EF4-FFF2-40B4-BE49-F238E27FC236}">
                  <a16:creationId xmlns:a16="http://schemas.microsoft.com/office/drawing/2014/main" id="{3E2A5F0B-555E-4470-9D3E-AC5F9A9089A2}"/>
                </a:ext>
              </a:extLst>
            </p:cNvPr>
            <p:cNvSpPr>
              <a:spLocks noEditPoints="1"/>
            </p:cNvSpPr>
            <p:nvPr/>
          </p:nvSpPr>
          <p:spPr bwMode="black">
            <a:xfrm>
              <a:off x="492432" y="4096349"/>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505050"/>
            </a:solidFill>
            <a:ln>
              <a:noFill/>
            </a:ln>
          </p:spPr>
          <p:txBody>
            <a:bodyPr vert="horz" wrap="square" lIns="80643" tIns="40322" rIns="80643" bIns="40322" numCol="1" anchor="t" anchorCtr="0" compatLnSpc="1">
              <a:prstTxWarp prst="textNoShape">
                <a:avLst/>
              </a:prstTxWarp>
            </a:bodyPr>
            <a:lstStyle/>
            <a:p>
              <a:pPr marL="0" marR="0" lvl="0" indent="0" algn="l" defTabSz="913830"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a:ln>
                  <a:solidFill>
                    <a:srgbClr val="FFFFFF">
                      <a:alpha val="0"/>
                    </a:srgbClr>
                  </a:solid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134" name="Can 255">
              <a:extLst>
                <a:ext uri="{FF2B5EF4-FFF2-40B4-BE49-F238E27FC236}">
                  <a16:creationId xmlns:a16="http://schemas.microsoft.com/office/drawing/2014/main" id="{0DDF89B0-CE86-400F-8EF3-535253F6D29D}"/>
                </a:ext>
              </a:extLst>
            </p:cNvPr>
            <p:cNvSpPr/>
            <p:nvPr/>
          </p:nvSpPr>
          <p:spPr>
            <a:xfrm>
              <a:off x="510546" y="4861883"/>
              <a:ext cx="465665" cy="53402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algn="ctr" defTabSz="913863"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a typeface="ＭＳ Ｐゴシック" panose="020B0600070205080204" pitchFamily="34" charset="-128"/>
                <a:cs typeface="+mn-cs"/>
              </a:endParaRPr>
            </a:p>
          </p:txBody>
        </p:sp>
        <p:sp>
          <p:nvSpPr>
            <p:cNvPr id="135" name="TextBox 256">
              <a:extLst>
                <a:ext uri="{FF2B5EF4-FFF2-40B4-BE49-F238E27FC236}">
                  <a16:creationId xmlns:a16="http://schemas.microsoft.com/office/drawing/2014/main" id="{7CFA86C5-75A3-42E4-A99E-02F4FCC0D743}"/>
                </a:ext>
              </a:extLst>
            </p:cNvPr>
            <p:cNvSpPr txBox="1"/>
            <p:nvPr/>
          </p:nvSpPr>
          <p:spPr>
            <a:xfrm>
              <a:off x="1016260" y="4107342"/>
              <a:ext cx="1716220" cy="464582"/>
            </a:xfrm>
            <a:prstGeom prst="rect">
              <a:avLst/>
            </a:prstGeom>
            <a:noFill/>
          </p:spPr>
          <p:txBody>
            <a:bodyPr wrap="none" rtlCol="0">
              <a:spAutoFit/>
            </a:bodyPr>
            <a:lstStyle/>
            <a:p>
              <a:pPr marL="0" marR="0" lvl="0" indent="0" algn="l" defTabSz="9138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Segoe UI" panose="020B0502040204020203" pitchFamily="34" charset="0"/>
                </a:rPr>
                <a:t>SQL Server </a:t>
              </a:r>
              <a:b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Segoe UI" panose="020B0502040204020203" pitchFamily="34" charset="0"/>
                </a:rPr>
              </a:b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Segoe UI" panose="020B0502040204020203" pitchFamily="34" charset="0"/>
                </a:rPr>
                <a:t>Analysis Services</a:t>
              </a:r>
            </a:p>
          </p:txBody>
        </p:sp>
        <p:sp>
          <p:nvSpPr>
            <p:cNvPr id="136" name="TextBox 257">
              <a:extLst>
                <a:ext uri="{FF2B5EF4-FFF2-40B4-BE49-F238E27FC236}">
                  <a16:creationId xmlns:a16="http://schemas.microsoft.com/office/drawing/2014/main" id="{7CA2C266-37A3-4170-A622-47B3761D3F28}"/>
                </a:ext>
              </a:extLst>
            </p:cNvPr>
            <p:cNvSpPr txBox="1"/>
            <p:nvPr/>
          </p:nvSpPr>
          <p:spPr>
            <a:xfrm>
              <a:off x="1016260" y="4891018"/>
              <a:ext cx="1888219" cy="464582"/>
            </a:xfrm>
            <a:prstGeom prst="rect">
              <a:avLst/>
            </a:prstGeom>
            <a:noFill/>
          </p:spPr>
          <p:txBody>
            <a:bodyPr wrap="none" rtlCol="0">
              <a:spAutoFit/>
            </a:bodyPr>
            <a:lstStyle/>
            <a:p>
              <a:pPr marL="0" marR="0" lvl="0" indent="0" algn="l" defTabSz="91386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Segoe UI" panose="020B0502040204020203" pitchFamily="34" charset="0"/>
                </a:rPr>
                <a:t>Databases and</a:t>
              </a:r>
              <a:b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Segoe UI" panose="020B0502040204020203" pitchFamily="34" charset="0"/>
                </a:rPr>
              </a:br>
              <a:r>
                <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Segoe UI" panose="020B0502040204020203" pitchFamily="34" charset="0"/>
                </a:rPr>
                <a:t>other data sources</a:t>
              </a:r>
            </a:p>
          </p:txBody>
        </p:sp>
      </p:grpSp>
      <p:grpSp>
        <p:nvGrpSpPr>
          <p:cNvPr id="137" name="Group 266">
            <a:extLst>
              <a:ext uri="{FF2B5EF4-FFF2-40B4-BE49-F238E27FC236}">
                <a16:creationId xmlns:a16="http://schemas.microsoft.com/office/drawing/2014/main" id="{C0131152-87CF-40EC-8B0B-22F006198897}"/>
              </a:ext>
            </a:extLst>
          </p:cNvPr>
          <p:cNvGrpSpPr/>
          <p:nvPr/>
        </p:nvGrpSpPr>
        <p:grpSpPr>
          <a:xfrm>
            <a:off x="8763818" y="4411549"/>
            <a:ext cx="2531098" cy="2012945"/>
            <a:chOff x="8670980" y="3974232"/>
            <a:chExt cx="3556652" cy="2201808"/>
          </a:xfrm>
          <a:effectLst/>
        </p:grpSpPr>
        <p:sp>
          <p:nvSpPr>
            <p:cNvPr id="138" name="Rectangle 267">
              <a:extLst>
                <a:ext uri="{FF2B5EF4-FFF2-40B4-BE49-F238E27FC236}">
                  <a16:creationId xmlns:a16="http://schemas.microsoft.com/office/drawing/2014/main" id="{17FB1A2E-AC14-4DD4-8309-E9B244ADAD03}"/>
                </a:ext>
              </a:extLst>
            </p:cNvPr>
            <p:cNvSpPr/>
            <p:nvPr/>
          </p:nvSpPr>
          <p:spPr bwMode="auto">
            <a:xfrm>
              <a:off x="8796266" y="3974232"/>
              <a:ext cx="3431366" cy="2190029"/>
            </a:xfrm>
            <a:prstGeom prst="rect">
              <a:avLst/>
            </a:prstGeom>
            <a:solidFill>
              <a:srgbClr val="505050">
                <a:lumMod val="20000"/>
                <a:lumOff val="80000"/>
              </a:srgbClr>
            </a:solidFill>
            <a:ln w="10795" cap="flat" cmpd="sng" algn="ctr">
              <a:noFill/>
              <a:prstDash val="dash"/>
              <a:headEnd type="none" w="med" len="med"/>
              <a:tailEnd type="none" w="med" len="med"/>
            </a:ln>
            <a:effectLst/>
          </p:spPr>
          <p:txBody>
            <a:bodyPr vert="horz" wrap="square" lIns="0" tIns="45708" rIns="0" bIns="89619"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pic>
          <p:nvPicPr>
            <p:cNvPr id="139" name="Picture 272">
              <a:extLst>
                <a:ext uri="{FF2B5EF4-FFF2-40B4-BE49-F238E27FC236}">
                  <a16:creationId xmlns:a16="http://schemas.microsoft.com/office/drawing/2014/main" id="{C9879464-A2B4-42AB-BCDF-490D665D72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980" y="4143293"/>
              <a:ext cx="3387876" cy="1833562"/>
            </a:xfrm>
            <a:prstGeom prst="rect">
              <a:avLst/>
            </a:prstGeom>
          </p:spPr>
        </p:pic>
        <p:sp>
          <p:nvSpPr>
            <p:cNvPr id="140" name="TextBox 268">
              <a:extLst>
                <a:ext uri="{FF2B5EF4-FFF2-40B4-BE49-F238E27FC236}">
                  <a16:creationId xmlns:a16="http://schemas.microsoft.com/office/drawing/2014/main" id="{B0E1A383-A876-4AB5-BEE3-2FEC91491570}"/>
                </a:ext>
              </a:extLst>
            </p:cNvPr>
            <p:cNvSpPr txBox="1"/>
            <p:nvPr/>
          </p:nvSpPr>
          <p:spPr>
            <a:xfrm>
              <a:off x="8796266" y="5647196"/>
              <a:ext cx="2331156" cy="528844"/>
            </a:xfrm>
            <a:prstGeom prst="rect">
              <a:avLst/>
            </a:prstGeom>
            <a:noFill/>
          </p:spPr>
          <p:txBody>
            <a:bodyPr wrap="square" lIns="179238" tIns="143391" rIns="179238" bIns="143391"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80342">
                        <a:srgbClr val="0078D7"/>
                      </a:gs>
                      <a:gs pos="46000">
                        <a:srgbClr val="0078D7"/>
                      </a:gs>
                    </a:gsLst>
                    <a:lin ang="5400000" scaled="0"/>
                  </a:gradFill>
                  <a:effectLst/>
                  <a:uLnTx/>
                  <a:uFillTx/>
                  <a:latin typeface="Segoe UI"/>
                  <a:ea typeface="ＭＳ Ｐゴシック" panose="020B0600070205080204" pitchFamily="34" charset="-128"/>
                  <a:cs typeface="+mn-cs"/>
                </a:rPr>
                <a:t>Mobile apps</a:t>
              </a:r>
            </a:p>
          </p:txBody>
        </p:sp>
        <p:sp>
          <p:nvSpPr>
            <p:cNvPr id="141" name="Freeform 269">
              <a:extLst>
                <a:ext uri="{FF2B5EF4-FFF2-40B4-BE49-F238E27FC236}">
                  <a16:creationId xmlns:a16="http://schemas.microsoft.com/office/drawing/2014/main" id="{9B0A2E2A-2765-4E1C-9FD7-A353C03E1064}"/>
                </a:ext>
              </a:extLst>
            </p:cNvPr>
            <p:cNvSpPr>
              <a:spLocks noChangeAspect="1" noEditPoints="1"/>
            </p:cNvSpPr>
            <p:nvPr/>
          </p:nvSpPr>
          <p:spPr bwMode="black">
            <a:xfrm>
              <a:off x="11011432" y="4133232"/>
              <a:ext cx="1046320" cy="233415"/>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505050"/>
            </a:solidFill>
            <a:ln>
              <a:noFill/>
            </a:ln>
          </p:spPr>
          <p:txBody>
            <a:bodyPr vert="horz" wrap="square" lIns="86130" tIns="43065" rIns="86130" bIns="43065" numCol="1" anchor="t" anchorCtr="0" compatLnSpc="1">
              <a:prstTxWarp prst="textNoShape">
                <a:avLst/>
              </a:prstTxWarp>
            </a:bodyPr>
            <a:lstStyle/>
            <a:p>
              <a:pPr marL="0" marR="0" lvl="0" indent="0" algn="l" defTabSz="878517"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grpSp>
          <p:nvGrpSpPr>
            <p:cNvPr id="142" name="Group 270">
              <a:extLst>
                <a:ext uri="{FF2B5EF4-FFF2-40B4-BE49-F238E27FC236}">
                  <a16:creationId xmlns:a16="http://schemas.microsoft.com/office/drawing/2014/main" id="{347C9AA5-9D43-4E4F-9EE5-74EABAF6F0CA}"/>
                </a:ext>
              </a:extLst>
            </p:cNvPr>
            <p:cNvGrpSpPr>
              <a:grpSpLocks noChangeAspect="1"/>
            </p:cNvGrpSpPr>
            <p:nvPr/>
          </p:nvGrpSpPr>
          <p:grpSpPr bwMode="black">
            <a:xfrm>
              <a:off x="11667513" y="4463731"/>
              <a:ext cx="420593" cy="409727"/>
              <a:chOff x="3531142" y="2077961"/>
              <a:chExt cx="3241962" cy="3158213"/>
            </a:xfrm>
            <a:solidFill>
              <a:srgbClr val="FFFFFF"/>
            </a:solidFill>
          </p:grpSpPr>
          <p:sp>
            <p:nvSpPr>
              <p:cNvPr id="148" name="Freeform 11">
                <a:extLst>
                  <a:ext uri="{FF2B5EF4-FFF2-40B4-BE49-F238E27FC236}">
                    <a16:creationId xmlns:a16="http://schemas.microsoft.com/office/drawing/2014/main" id="{8183DE75-672C-4D89-9375-EFA564F96806}"/>
                  </a:ext>
                </a:extLst>
              </p:cNvPr>
              <p:cNvSpPr>
                <a:spLocks noEditPoints="1"/>
              </p:cNvSpPr>
              <p:nvPr/>
            </p:nvSpPr>
            <p:spPr bwMode="black">
              <a:xfrm>
                <a:off x="4147041" y="2077961"/>
                <a:ext cx="1875336" cy="230885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505050"/>
              </a:solidFill>
              <a:ln>
                <a:noFill/>
              </a:ln>
            </p:spPr>
            <p:txBody>
              <a:bodyPr vert="horz" wrap="square" lIns="86130" tIns="43065" rIns="86130" bIns="43065" numCol="1" anchor="t" anchorCtr="0" compatLnSpc="1">
                <a:prstTxWarp prst="textNoShape">
                  <a:avLst/>
                </a:prstTxWarp>
              </a:bodyPr>
              <a:lstStyle/>
              <a:p>
                <a:pPr marL="0" marR="0" lvl="0" indent="0" algn="l" defTabSz="878517"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149" name="Freeform 15">
                <a:extLst>
                  <a:ext uri="{FF2B5EF4-FFF2-40B4-BE49-F238E27FC236}">
                    <a16:creationId xmlns:a16="http://schemas.microsoft.com/office/drawing/2014/main" id="{7ED6C560-B9C2-43AA-8578-EE8AD223B23C}"/>
                  </a:ext>
                </a:extLst>
              </p:cNvPr>
              <p:cNvSpPr>
                <a:spLocks noEditPoints="1"/>
              </p:cNvSpPr>
              <p:nvPr/>
            </p:nvSpPr>
            <p:spPr bwMode="black">
              <a:xfrm>
                <a:off x="3531142" y="4776024"/>
                <a:ext cx="3241962" cy="460150"/>
              </a:xfrm>
              <a:custGeom>
                <a:avLst/>
                <a:gdLst>
                  <a:gd name="T0" fmla="*/ 125 w 1047"/>
                  <a:gd name="T1" fmla="*/ 35 h 146"/>
                  <a:gd name="T2" fmla="*/ 32 w 1047"/>
                  <a:gd name="T3" fmla="*/ 75 h 146"/>
                  <a:gd name="T4" fmla="*/ 100 w 1047"/>
                  <a:gd name="T5" fmla="*/ 115 h 146"/>
                  <a:gd name="T6" fmla="*/ 76 w 1047"/>
                  <a:gd name="T7" fmla="*/ 146 h 146"/>
                  <a:gd name="T8" fmla="*/ 76 w 1047"/>
                  <a:gd name="T9" fmla="*/ 5 h 146"/>
                  <a:gd name="T10" fmla="*/ 155 w 1047"/>
                  <a:gd name="T11" fmla="*/ 146 h 146"/>
                  <a:gd name="T12" fmla="*/ 256 w 1047"/>
                  <a:gd name="T13" fmla="*/ 0 h 146"/>
                  <a:gd name="T14" fmla="*/ 182 w 1047"/>
                  <a:gd name="T15" fmla="*/ 146 h 146"/>
                  <a:gd name="T16" fmla="*/ 212 w 1047"/>
                  <a:gd name="T17" fmla="*/ 68 h 146"/>
                  <a:gd name="T18" fmla="*/ 298 w 1047"/>
                  <a:gd name="T19" fmla="*/ 68 h 146"/>
                  <a:gd name="T20" fmla="*/ 329 w 1047"/>
                  <a:gd name="T21" fmla="*/ 146 h 146"/>
                  <a:gd name="T22" fmla="*/ 256 w 1047"/>
                  <a:gd name="T23" fmla="*/ 0 h 146"/>
                  <a:gd name="T24" fmla="*/ 426 w 1047"/>
                  <a:gd name="T25" fmla="*/ 5 h 146"/>
                  <a:gd name="T26" fmla="*/ 359 w 1047"/>
                  <a:gd name="T27" fmla="*/ 35 h 146"/>
                  <a:gd name="T28" fmla="*/ 464 w 1047"/>
                  <a:gd name="T29" fmla="*/ 74 h 146"/>
                  <a:gd name="T30" fmla="*/ 359 w 1047"/>
                  <a:gd name="T31" fmla="*/ 115 h 146"/>
                  <a:gd name="T32" fmla="*/ 426 w 1047"/>
                  <a:gd name="T33" fmla="*/ 145 h 146"/>
                  <a:gd name="T34" fmla="*/ 1047 w 1047"/>
                  <a:gd name="T35" fmla="*/ 74 h 146"/>
                  <a:gd name="T36" fmla="*/ 913 w 1047"/>
                  <a:gd name="T37" fmla="*/ 5 h 146"/>
                  <a:gd name="T38" fmla="*/ 982 w 1047"/>
                  <a:gd name="T39" fmla="*/ 35 h 146"/>
                  <a:gd name="T40" fmla="*/ 981 w 1047"/>
                  <a:gd name="T41" fmla="*/ 115 h 146"/>
                  <a:gd name="T42" fmla="*/ 913 w 1047"/>
                  <a:gd name="T43" fmla="*/ 145 h 146"/>
                  <a:gd name="T44" fmla="*/ 1047 w 1047"/>
                  <a:gd name="T45" fmla="*/ 74 h 146"/>
                  <a:gd name="T46" fmla="*/ 652 w 1047"/>
                  <a:gd name="T47" fmla="*/ 56 h 146"/>
                  <a:gd name="T48" fmla="*/ 524 w 1047"/>
                  <a:gd name="T49" fmla="*/ 5 h 146"/>
                  <a:gd name="T50" fmla="*/ 592 w 1047"/>
                  <a:gd name="T51" fmla="*/ 35 h 146"/>
                  <a:gd name="T52" fmla="*/ 593 w 1047"/>
                  <a:gd name="T53" fmla="*/ 77 h 146"/>
                  <a:gd name="T54" fmla="*/ 524 w 1047"/>
                  <a:gd name="T55" fmla="*/ 105 h 146"/>
                  <a:gd name="T56" fmla="*/ 593 w 1047"/>
                  <a:gd name="T57" fmla="*/ 105 h 146"/>
                  <a:gd name="T58" fmla="*/ 616 w 1047"/>
                  <a:gd name="T59" fmla="*/ 144 h 146"/>
                  <a:gd name="T60" fmla="*/ 645 w 1047"/>
                  <a:gd name="T61" fmla="*/ 146 h 146"/>
                  <a:gd name="T62" fmla="*/ 749 w 1047"/>
                  <a:gd name="T63" fmla="*/ 1 h 146"/>
                  <a:gd name="T64" fmla="*/ 749 w 1047"/>
                  <a:gd name="T65" fmla="*/ 146 h 146"/>
                  <a:gd name="T66" fmla="*/ 749 w 1047"/>
                  <a:gd name="T67" fmla="*/ 1 h 146"/>
                  <a:gd name="T68" fmla="*/ 790 w 1047"/>
                  <a:gd name="T69" fmla="*/ 73 h 146"/>
                  <a:gd name="T70" fmla="*/ 707 w 1047"/>
                  <a:gd name="T71" fmla="*/ 73 h 146"/>
                  <a:gd name="T72" fmla="*/ 852 w 1047"/>
                  <a:gd name="T73" fmla="*/ 146 h 146"/>
                  <a:gd name="T74" fmla="*/ 883 w 1047"/>
                  <a:gd name="T75" fmla="*/ 5 h 146"/>
                  <a:gd name="T76" fmla="*/ 852 w 1047"/>
                  <a:gd name="T7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7" h="146">
                    <a:moveTo>
                      <a:pt x="125" y="146"/>
                    </a:moveTo>
                    <a:cubicBezTo>
                      <a:pt x="125" y="35"/>
                      <a:pt x="125" y="35"/>
                      <a:pt x="125" y="35"/>
                    </a:cubicBezTo>
                    <a:cubicBezTo>
                      <a:pt x="75" y="35"/>
                      <a:pt x="75" y="35"/>
                      <a:pt x="75" y="35"/>
                    </a:cubicBezTo>
                    <a:cubicBezTo>
                      <a:pt x="51" y="35"/>
                      <a:pt x="32" y="53"/>
                      <a:pt x="32" y="75"/>
                    </a:cubicBezTo>
                    <a:cubicBezTo>
                      <a:pt x="32" y="98"/>
                      <a:pt x="52" y="115"/>
                      <a:pt x="76" y="115"/>
                    </a:cubicBezTo>
                    <a:cubicBezTo>
                      <a:pt x="100" y="115"/>
                      <a:pt x="100" y="115"/>
                      <a:pt x="100" y="115"/>
                    </a:cubicBezTo>
                    <a:cubicBezTo>
                      <a:pt x="100" y="146"/>
                      <a:pt x="100" y="146"/>
                      <a:pt x="100" y="146"/>
                    </a:cubicBezTo>
                    <a:cubicBezTo>
                      <a:pt x="76" y="146"/>
                      <a:pt x="76" y="146"/>
                      <a:pt x="76" y="146"/>
                    </a:cubicBezTo>
                    <a:cubicBezTo>
                      <a:pt x="34" y="146"/>
                      <a:pt x="0" y="114"/>
                      <a:pt x="0" y="75"/>
                    </a:cubicBezTo>
                    <a:cubicBezTo>
                      <a:pt x="0" y="36"/>
                      <a:pt x="34" y="5"/>
                      <a:pt x="76" y="5"/>
                    </a:cubicBezTo>
                    <a:cubicBezTo>
                      <a:pt x="155" y="5"/>
                      <a:pt x="155" y="5"/>
                      <a:pt x="155" y="5"/>
                    </a:cubicBezTo>
                    <a:cubicBezTo>
                      <a:pt x="155" y="146"/>
                      <a:pt x="155" y="146"/>
                      <a:pt x="155" y="146"/>
                    </a:cubicBezTo>
                    <a:lnTo>
                      <a:pt x="125" y="146"/>
                    </a:lnTo>
                    <a:close/>
                    <a:moveTo>
                      <a:pt x="256" y="0"/>
                    </a:moveTo>
                    <a:cubicBezTo>
                      <a:pt x="215" y="0"/>
                      <a:pt x="182" y="27"/>
                      <a:pt x="182" y="69"/>
                    </a:cubicBezTo>
                    <a:cubicBezTo>
                      <a:pt x="182" y="146"/>
                      <a:pt x="182" y="146"/>
                      <a:pt x="182" y="146"/>
                    </a:cubicBezTo>
                    <a:cubicBezTo>
                      <a:pt x="212" y="146"/>
                      <a:pt x="212" y="146"/>
                      <a:pt x="212" y="146"/>
                    </a:cubicBezTo>
                    <a:cubicBezTo>
                      <a:pt x="212" y="68"/>
                      <a:pt x="212" y="68"/>
                      <a:pt x="212" y="68"/>
                    </a:cubicBezTo>
                    <a:cubicBezTo>
                      <a:pt x="212" y="41"/>
                      <a:pt x="235" y="25"/>
                      <a:pt x="256" y="25"/>
                    </a:cubicBezTo>
                    <a:cubicBezTo>
                      <a:pt x="276" y="25"/>
                      <a:pt x="298" y="41"/>
                      <a:pt x="298" y="68"/>
                    </a:cubicBezTo>
                    <a:cubicBezTo>
                      <a:pt x="298" y="146"/>
                      <a:pt x="298" y="146"/>
                      <a:pt x="298" y="146"/>
                    </a:cubicBezTo>
                    <a:cubicBezTo>
                      <a:pt x="329" y="146"/>
                      <a:pt x="329" y="146"/>
                      <a:pt x="329" y="146"/>
                    </a:cubicBezTo>
                    <a:cubicBezTo>
                      <a:pt x="329" y="69"/>
                      <a:pt x="329" y="69"/>
                      <a:pt x="329" y="69"/>
                    </a:cubicBezTo>
                    <a:cubicBezTo>
                      <a:pt x="329" y="27"/>
                      <a:pt x="296" y="0"/>
                      <a:pt x="256" y="0"/>
                    </a:cubicBezTo>
                    <a:close/>
                    <a:moveTo>
                      <a:pt x="493" y="74"/>
                    </a:moveTo>
                    <a:cubicBezTo>
                      <a:pt x="493" y="34"/>
                      <a:pt x="466" y="5"/>
                      <a:pt x="426" y="5"/>
                    </a:cubicBezTo>
                    <a:cubicBezTo>
                      <a:pt x="359" y="5"/>
                      <a:pt x="359" y="5"/>
                      <a:pt x="359" y="5"/>
                    </a:cubicBezTo>
                    <a:cubicBezTo>
                      <a:pt x="359" y="35"/>
                      <a:pt x="359" y="35"/>
                      <a:pt x="359" y="35"/>
                    </a:cubicBezTo>
                    <a:cubicBezTo>
                      <a:pt x="428" y="35"/>
                      <a:pt x="428" y="35"/>
                      <a:pt x="428" y="35"/>
                    </a:cubicBezTo>
                    <a:cubicBezTo>
                      <a:pt x="454" y="35"/>
                      <a:pt x="464" y="54"/>
                      <a:pt x="464" y="74"/>
                    </a:cubicBezTo>
                    <a:cubicBezTo>
                      <a:pt x="464" y="94"/>
                      <a:pt x="453" y="115"/>
                      <a:pt x="427" y="115"/>
                    </a:cubicBezTo>
                    <a:cubicBezTo>
                      <a:pt x="359" y="115"/>
                      <a:pt x="359" y="115"/>
                      <a:pt x="359" y="115"/>
                    </a:cubicBezTo>
                    <a:cubicBezTo>
                      <a:pt x="359" y="145"/>
                      <a:pt x="359" y="145"/>
                      <a:pt x="359" y="145"/>
                    </a:cubicBezTo>
                    <a:cubicBezTo>
                      <a:pt x="426" y="145"/>
                      <a:pt x="426" y="145"/>
                      <a:pt x="426" y="145"/>
                    </a:cubicBezTo>
                    <a:cubicBezTo>
                      <a:pt x="466" y="145"/>
                      <a:pt x="493" y="115"/>
                      <a:pt x="493" y="74"/>
                    </a:cubicBezTo>
                    <a:close/>
                    <a:moveTo>
                      <a:pt x="1047" y="74"/>
                    </a:moveTo>
                    <a:cubicBezTo>
                      <a:pt x="1047" y="34"/>
                      <a:pt x="1021" y="5"/>
                      <a:pt x="980" y="5"/>
                    </a:cubicBezTo>
                    <a:cubicBezTo>
                      <a:pt x="913" y="5"/>
                      <a:pt x="913" y="5"/>
                      <a:pt x="913" y="5"/>
                    </a:cubicBezTo>
                    <a:cubicBezTo>
                      <a:pt x="913" y="35"/>
                      <a:pt x="913" y="35"/>
                      <a:pt x="913" y="35"/>
                    </a:cubicBezTo>
                    <a:cubicBezTo>
                      <a:pt x="982" y="35"/>
                      <a:pt x="982" y="35"/>
                      <a:pt x="982" y="35"/>
                    </a:cubicBezTo>
                    <a:cubicBezTo>
                      <a:pt x="1008" y="35"/>
                      <a:pt x="1019" y="54"/>
                      <a:pt x="1019" y="74"/>
                    </a:cubicBezTo>
                    <a:cubicBezTo>
                      <a:pt x="1019" y="94"/>
                      <a:pt x="1008" y="115"/>
                      <a:pt x="981" y="115"/>
                    </a:cubicBezTo>
                    <a:cubicBezTo>
                      <a:pt x="913" y="115"/>
                      <a:pt x="913" y="115"/>
                      <a:pt x="913" y="115"/>
                    </a:cubicBezTo>
                    <a:cubicBezTo>
                      <a:pt x="913" y="145"/>
                      <a:pt x="913" y="145"/>
                      <a:pt x="913" y="145"/>
                    </a:cubicBezTo>
                    <a:cubicBezTo>
                      <a:pt x="980" y="145"/>
                      <a:pt x="980" y="145"/>
                      <a:pt x="980" y="145"/>
                    </a:cubicBezTo>
                    <a:cubicBezTo>
                      <a:pt x="1020" y="145"/>
                      <a:pt x="1047" y="115"/>
                      <a:pt x="1047" y="74"/>
                    </a:cubicBezTo>
                    <a:close/>
                    <a:moveTo>
                      <a:pt x="632" y="98"/>
                    </a:moveTo>
                    <a:cubicBezTo>
                      <a:pt x="645" y="91"/>
                      <a:pt x="652" y="78"/>
                      <a:pt x="652" y="56"/>
                    </a:cubicBezTo>
                    <a:cubicBezTo>
                      <a:pt x="652" y="17"/>
                      <a:pt x="631" y="5"/>
                      <a:pt x="590" y="5"/>
                    </a:cubicBezTo>
                    <a:cubicBezTo>
                      <a:pt x="524" y="5"/>
                      <a:pt x="524" y="5"/>
                      <a:pt x="524" y="5"/>
                    </a:cubicBezTo>
                    <a:cubicBezTo>
                      <a:pt x="524" y="35"/>
                      <a:pt x="524" y="35"/>
                      <a:pt x="524" y="35"/>
                    </a:cubicBezTo>
                    <a:cubicBezTo>
                      <a:pt x="592" y="35"/>
                      <a:pt x="592" y="35"/>
                      <a:pt x="592" y="35"/>
                    </a:cubicBezTo>
                    <a:cubicBezTo>
                      <a:pt x="618" y="35"/>
                      <a:pt x="623" y="44"/>
                      <a:pt x="623" y="55"/>
                    </a:cubicBezTo>
                    <a:cubicBezTo>
                      <a:pt x="623" y="67"/>
                      <a:pt x="619" y="77"/>
                      <a:pt x="593" y="77"/>
                    </a:cubicBezTo>
                    <a:cubicBezTo>
                      <a:pt x="524" y="77"/>
                      <a:pt x="524" y="77"/>
                      <a:pt x="524" y="77"/>
                    </a:cubicBezTo>
                    <a:cubicBezTo>
                      <a:pt x="524" y="105"/>
                      <a:pt x="524" y="105"/>
                      <a:pt x="524" y="105"/>
                    </a:cubicBezTo>
                    <a:cubicBezTo>
                      <a:pt x="591" y="105"/>
                      <a:pt x="591" y="105"/>
                      <a:pt x="591" y="105"/>
                    </a:cubicBezTo>
                    <a:cubicBezTo>
                      <a:pt x="592" y="105"/>
                      <a:pt x="593" y="105"/>
                      <a:pt x="593" y="105"/>
                    </a:cubicBezTo>
                    <a:cubicBezTo>
                      <a:pt x="607" y="107"/>
                      <a:pt x="617" y="118"/>
                      <a:pt x="617" y="132"/>
                    </a:cubicBezTo>
                    <a:cubicBezTo>
                      <a:pt x="617" y="136"/>
                      <a:pt x="618" y="140"/>
                      <a:pt x="616" y="144"/>
                    </a:cubicBezTo>
                    <a:cubicBezTo>
                      <a:pt x="616" y="145"/>
                      <a:pt x="618" y="145"/>
                      <a:pt x="618" y="146"/>
                    </a:cubicBezTo>
                    <a:cubicBezTo>
                      <a:pt x="645" y="146"/>
                      <a:pt x="645" y="146"/>
                      <a:pt x="645" y="146"/>
                    </a:cubicBezTo>
                    <a:cubicBezTo>
                      <a:pt x="645" y="146"/>
                      <a:pt x="650" y="116"/>
                      <a:pt x="632" y="98"/>
                    </a:cubicBezTo>
                    <a:close/>
                    <a:moveTo>
                      <a:pt x="749" y="1"/>
                    </a:moveTo>
                    <a:cubicBezTo>
                      <a:pt x="787" y="1"/>
                      <a:pt x="818" y="33"/>
                      <a:pt x="818" y="73"/>
                    </a:cubicBezTo>
                    <a:cubicBezTo>
                      <a:pt x="818" y="113"/>
                      <a:pt x="787" y="146"/>
                      <a:pt x="749" y="146"/>
                    </a:cubicBezTo>
                    <a:cubicBezTo>
                      <a:pt x="710" y="146"/>
                      <a:pt x="679" y="113"/>
                      <a:pt x="679" y="73"/>
                    </a:cubicBezTo>
                    <a:cubicBezTo>
                      <a:pt x="679" y="33"/>
                      <a:pt x="710" y="1"/>
                      <a:pt x="749" y="1"/>
                    </a:cubicBezTo>
                    <a:close/>
                    <a:moveTo>
                      <a:pt x="749" y="117"/>
                    </a:moveTo>
                    <a:cubicBezTo>
                      <a:pt x="772" y="117"/>
                      <a:pt x="790" y="97"/>
                      <a:pt x="790" y="73"/>
                    </a:cubicBezTo>
                    <a:cubicBezTo>
                      <a:pt x="790" y="49"/>
                      <a:pt x="772" y="30"/>
                      <a:pt x="749" y="30"/>
                    </a:cubicBezTo>
                    <a:cubicBezTo>
                      <a:pt x="726" y="30"/>
                      <a:pt x="707" y="49"/>
                      <a:pt x="707" y="73"/>
                    </a:cubicBezTo>
                    <a:cubicBezTo>
                      <a:pt x="707" y="97"/>
                      <a:pt x="726" y="117"/>
                      <a:pt x="749" y="117"/>
                    </a:cubicBezTo>
                    <a:close/>
                    <a:moveTo>
                      <a:pt x="852" y="146"/>
                    </a:moveTo>
                    <a:cubicBezTo>
                      <a:pt x="883" y="146"/>
                      <a:pt x="883" y="146"/>
                      <a:pt x="883" y="146"/>
                    </a:cubicBezTo>
                    <a:cubicBezTo>
                      <a:pt x="883" y="5"/>
                      <a:pt x="883" y="5"/>
                      <a:pt x="883" y="5"/>
                    </a:cubicBezTo>
                    <a:cubicBezTo>
                      <a:pt x="852" y="5"/>
                      <a:pt x="852" y="5"/>
                      <a:pt x="852" y="5"/>
                    </a:cubicBezTo>
                    <a:lnTo>
                      <a:pt x="852" y="146"/>
                    </a:lnTo>
                    <a:close/>
                  </a:path>
                </a:pathLst>
              </a:custGeom>
              <a:solidFill>
                <a:srgbClr val="505050"/>
              </a:solidFill>
              <a:ln>
                <a:noFill/>
              </a:ln>
            </p:spPr>
            <p:txBody>
              <a:bodyPr vert="horz" wrap="square" lIns="86130" tIns="43065" rIns="86130" bIns="43065" numCol="1" anchor="t" anchorCtr="0" compatLnSpc="1">
                <a:prstTxWarp prst="textNoShape">
                  <a:avLst/>
                </a:prstTxWarp>
              </a:bodyPr>
              <a:lstStyle/>
              <a:p>
                <a:pPr marL="0" marR="0" lvl="0" indent="0" algn="l" defTabSz="878517"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grpSp>
        <p:grpSp>
          <p:nvGrpSpPr>
            <p:cNvPr id="143" name="Group 271">
              <a:extLst>
                <a:ext uri="{FF2B5EF4-FFF2-40B4-BE49-F238E27FC236}">
                  <a16:creationId xmlns:a16="http://schemas.microsoft.com/office/drawing/2014/main" id="{FB726811-39E3-498A-BA24-125403A49F86}"/>
                </a:ext>
              </a:extLst>
            </p:cNvPr>
            <p:cNvGrpSpPr/>
            <p:nvPr/>
          </p:nvGrpSpPr>
          <p:grpSpPr>
            <a:xfrm>
              <a:off x="10998260" y="4463731"/>
              <a:ext cx="606051" cy="298978"/>
              <a:chOff x="1898651" y="4472456"/>
              <a:chExt cx="618203" cy="304974"/>
            </a:xfrm>
            <a:solidFill>
              <a:srgbClr val="FFFFFF"/>
            </a:solidFill>
          </p:grpSpPr>
          <p:grpSp>
            <p:nvGrpSpPr>
              <p:cNvPr id="144" name="Group 273">
                <a:extLst>
                  <a:ext uri="{FF2B5EF4-FFF2-40B4-BE49-F238E27FC236}">
                    <a16:creationId xmlns:a16="http://schemas.microsoft.com/office/drawing/2014/main" id="{884C4F5F-764A-4E4B-8785-A52539A7A0A3}"/>
                  </a:ext>
                </a:extLst>
              </p:cNvPr>
              <p:cNvGrpSpPr>
                <a:grpSpLocks noChangeAspect="1"/>
              </p:cNvGrpSpPr>
              <p:nvPr/>
            </p:nvGrpSpPr>
            <p:grpSpPr bwMode="black">
              <a:xfrm>
                <a:off x="1898651" y="4472456"/>
                <a:ext cx="253214" cy="304974"/>
                <a:chOff x="498253" y="184806"/>
                <a:chExt cx="1435623" cy="1729081"/>
              </a:xfrm>
              <a:grpFill/>
            </p:grpSpPr>
            <p:sp>
              <p:nvSpPr>
                <p:cNvPr id="146" name="Freeform 275">
                  <a:extLst>
                    <a:ext uri="{FF2B5EF4-FFF2-40B4-BE49-F238E27FC236}">
                      <a16:creationId xmlns:a16="http://schemas.microsoft.com/office/drawing/2014/main" id="{2A800E1F-6DF0-48D1-BD70-D9613768007D}"/>
                    </a:ext>
                  </a:extLst>
                </p:cNvPr>
                <p:cNvSpPr>
                  <a:spLocks/>
                </p:cNvSpPr>
                <p:nvPr/>
              </p:nvSpPr>
              <p:spPr bwMode="black">
                <a:xfrm>
                  <a:off x="498253" y="629270"/>
                  <a:ext cx="1435623" cy="1284617"/>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505050"/>
                </a:solidFill>
                <a:ln>
                  <a:noFill/>
                </a:ln>
              </p:spPr>
              <p:txBody>
                <a:bodyPr vert="horz" wrap="square" lIns="86130" tIns="43065" rIns="86130" bIns="43065" numCol="1" anchor="t" anchorCtr="0" compatLnSpc="1">
                  <a:prstTxWarp prst="textNoShape">
                    <a:avLst/>
                  </a:prstTxWarp>
                </a:bodyPr>
                <a:lstStyle/>
                <a:p>
                  <a:pPr marL="0" marR="0" lvl="0" indent="0" algn="l" defTabSz="878517"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147" name="Freeform 276">
                  <a:extLst>
                    <a:ext uri="{FF2B5EF4-FFF2-40B4-BE49-F238E27FC236}">
                      <a16:creationId xmlns:a16="http://schemas.microsoft.com/office/drawing/2014/main" id="{473BE942-5FC0-460A-B657-B0B584A4F44E}"/>
                    </a:ext>
                  </a:extLst>
                </p:cNvPr>
                <p:cNvSpPr>
                  <a:spLocks/>
                </p:cNvSpPr>
                <p:nvPr/>
              </p:nvSpPr>
              <p:spPr bwMode="black">
                <a:xfrm>
                  <a:off x="1245232" y="184806"/>
                  <a:ext cx="356944" cy="39224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505050"/>
                </a:solidFill>
                <a:ln>
                  <a:noFill/>
                </a:ln>
              </p:spPr>
              <p:txBody>
                <a:bodyPr vert="horz" wrap="square" lIns="86130" tIns="43065" rIns="86130" bIns="43065" numCol="1" anchor="t" anchorCtr="0" compatLnSpc="1">
                  <a:prstTxWarp prst="textNoShape">
                    <a:avLst/>
                  </a:prstTxWarp>
                </a:bodyPr>
                <a:lstStyle/>
                <a:p>
                  <a:pPr marL="0" marR="0" lvl="0" indent="0" algn="l" defTabSz="878517"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grpSp>
          <p:sp>
            <p:nvSpPr>
              <p:cNvPr id="145" name="TextBox 274">
                <a:extLst>
                  <a:ext uri="{FF2B5EF4-FFF2-40B4-BE49-F238E27FC236}">
                    <a16:creationId xmlns:a16="http://schemas.microsoft.com/office/drawing/2014/main" id="{BDABEED5-5BB9-4F1E-AE16-0C0DEAD34BBF}"/>
                  </a:ext>
                </a:extLst>
              </p:cNvPr>
              <p:cNvSpPr txBox="1"/>
              <p:nvPr/>
            </p:nvSpPr>
            <p:spPr>
              <a:xfrm>
                <a:off x="2104732" y="4579373"/>
                <a:ext cx="412122" cy="169532"/>
              </a:xfrm>
              <a:prstGeom prst="rect">
                <a:avLst/>
              </a:prstGeom>
              <a:noFill/>
            </p:spPr>
            <p:txBody>
              <a:bodyPr wrap="square" lIns="0" tIns="0" rIns="0" bIns="0" rtlCol="0">
                <a:spAutoFit/>
              </a:bodyPr>
              <a:lstStyle/>
              <a:p>
                <a:pPr marL="0" marR="0" lvl="0" indent="0" algn="ctr" defTabSz="878517" rtl="0" eaLnBrk="1" fontAlgn="auto" latinLnBrk="0" hangingPunct="1">
                  <a:lnSpc>
                    <a:spcPct val="90000"/>
                  </a:lnSpc>
                  <a:spcBef>
                    <a:spcPts val="0"/>
                  </a:spcBef>
                  <a:spcAft>
                    <a:spcPts val="565"/>
                  </a:spcAft>
                  <a:buClrTx/>
                  <a:buSzTx/>
                  <a:buFontTx/>
                  <a:buNone/>
                  <a:tabLst/>
                  <a:defRPr/>
                </a:pPr>
                <a:r>
                  <a:rPr kumimoji="0" lang="en-US" sz="1100" b="0" i="0" u="none" strike="noStrike" kern="0" cap="none" spc="0" normalizeH="0" baseline="0" noProof="0" dirty="0">
                    <a:ln>
                      <a:noFill/>
                    </a:ln>
                    <a:gradFill>
                      <a:gsLst>
                        <a:gs pos="12821">
                          <a:srgbClr val="505050"/>
                        </a:gs>
                        <a:gs pos="23000">
                          <a:srgbClr val="505050"/>
                        </a:gs>
                      </a:gsLst>
                      <a:lin ang="5400000" scaled="0"/>
                    </a:gradFill>
                    <a:effectLst/>
                    <a:uLnTx/>
                    <a:uFillTx/>
                    <a:latin typeface="Segoe UI"/>
                    <a:ea typeface="ＭＳ Ｐゴシック" panose="020B0600070205080204" pitchFamily="34" charset="-128"/>
                    <a:cs typeface="+mn-cs"/>
                  </a:rPr>
                  <a:t>iOS</a:t>
                </a:r>
              </a:p>
            </p:txBody>
          </p:sp>
        </p:grpSp>
      </p:grpSp>
      <p:grpSp>
        <p:nvGrpSpPr>
          <p:cNvPr id="150" name="Group 15">
            <a:extLst>
              <a:ext uri="{FF2B5EF4-FFF2-40B4-BE49-F238E27FC236}">
                <a16:creationId xmlns:a16="http://schemas.microsoft.com/office/drawing/2014/main" id="{A08CD5C8-3DA0-4645-ABB6-C2F4126B8611}"/>
              </a:ext>
            </a:extLst>
          </p:cNvPr>
          <p:cNvGrpSpPr/>
          <p:nvPr/>
        </p:nvGrpSpPr>
        <p:grpSpPr>
          <a:xfrm>
            <a:off x="894560" y="2065494"/>
            <a:ext cx="1997714" cy="1814669"/>
            <a:chOff x="281428" y="1579444"/>
            <a:chExt cx="2614039" cy="1984928"/>
          </a:xfrm>
        </p:grpSpPr>
        <p:sp>
          <p:nvSpPr>
            <p:cNvPr id="151" name="Rectangle 261">
              <a:extLst>
                <a:ext uri="{FF2B5EF4-FFF2-40B4-BE49-F238E27FC236}">
                  <a16:creationId xmlns:a16="http://schemas.microsoft.com/office/drawing/2014/main" id="{A61BE188-031E-45E8-AFC2-1E6485B93ACC}"/>
                </a:ext>
              </a:extLst>
            </p:cNvPr>
            <p:cNvSpPr/>
            <p:nvPr/>
          </p:nvSpPr>
          <p:spPr bwMode="auto">
            <a:xfrm>
              <a:off x="281428" y="1579444"/>
              <a:ext cx="2614039" cy="1984928"/>
            </a:xfrm>
            <a:prstGeom prst="rect">
              <a:avLst/>
            </a:prstGeom>
            <a:solidFill>
              <a:srgbClr val="505050">
                <a:lumMod val="20000"/>
                <a:lumOff val="80000"/>
              </a:srgbClr>
            </a:solidFill>
            <a:ln w="10795" cap="flat" cmpd="sng" algn="ctr">
              <a:noFill/>
              <a:prstDash val="dash"/>
              <a:headEnd type="none" w="med" len="med"/>
              <a:tailEnd type="none" w="med" len="med"/>
            </a:ln>
            <a:effectLst/>
          </p:spPr>
          <p:txBody>
            <a:bodyPr vert="horz" wrap="square" lIns="0" tIns="45708" rIns="0" bIns="45708"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152" name="Rectangle 262">
              <a:extLst>
                <a:ext uri="{FF2B5EF4-FFF2-40B4-BE49-F238E27FC236}">
                  <a16:creationId xmlns:a16="http://schemas.microsoft.com/office/drawing/2014/main" id="{0BBC613A-4CF6-43A9-AE8F-F5135CDB3F54}"/>
                </a:ext>
              </a:extLst>
            </p:cNvPr>
            <p:cNvSpPr/>
            <p:nvPr/>
          </p:nvSpPr>
          <p:spPr bwMode="auto">
            <a:xfrm>
              <a:off x="433664" y="2125662"/>
              <a:ext cx="2309566" cy="597575"/>
            </a:xfrm>
            <a:prstGeom prst="rect">
              <a:avLst/>
            </a:prstGeom>
            <a:solidFill>
              <a:srgbClr val="FFFFFF"/>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153" name="Rectangle 263">
              <a:extLst>
                <a:ext uri="{FF2B5EF4-FFF2-40B4-BE49-F238E27FC236}">
                  <a16:creationId xmlns:a16="http://schemas.microsoft.com/office/drawing/2014/main" id="{903F9C43-5C65-4DD3-B8FD-93CA072DB4C4}"/>
                </a:ext>
              </a:extLst>
            </p:cNvPr>
            <p:cNvSpPr/>
            <p:nvPr/>
          </p:nvSpPr>
          <p:spPr bwMode="auto">
            <a:xfrm>
              <a:off x="433664" y="2773565"/>
              <a:ext cx="2309566" cy="640080"/>
            </a:xfrm>
            <a:prstGeom prst="rect">
              <a:avLst/>
            </a:prstGeom>
            <a:solidFill>
              <a:srgbClr val="FFFFFF"/>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7094">
                        <a:srgbClr val="505050"/>
                      </a:gs>
                      <a:gs pos="53000">
                        <a:srgbClr val="505050"/>
                      </a:gs>
                    </a:gsLst>
                    <a:lin ang="5400000" scaled="0"/>
                  </a:gradFill>
                  <a:effectLst/>
                  <a:uLnTx/>
                  <a:uFillTx/>
                  <a:latin typeface="Segoe UI"/>
                  <a:ea typeface="ＭＳ Ｐゴシック" panose="020B0600070205080204" pitchFamily="34" charset="-128"/>
                  <a:cs typeface="Segoe UI Semibold" panose="020B0702040204020203" pitchFamily="34" charset="0"/>
                </a:rPr>
                <a:t>          Power BI </a:t>
              </a:r>
              <a:r>
                <a:rPr kumimoji="0" lang="pl-PL" sz="1200" b="0" i="0" u="none" strike="noStrike" kern="0" cap="none" spc="0" normalizeH="0" baseline="0" noProof="0" dirty="0">
                  <a:ln>
                    <a:noFill/>
                  </a:ln>
                  <a:gradFill>
                    <a:gsLst>
                      <a:gs pos="17094">
                        <a:srgbClr val="505050"/>
                      </a:gs>
                      <a:gs pos="53000">
                        <a:srgbClr val="505050"/>
                      </a:gs>
                    </a:gsLst>
                    <a:lin ang="5400000" scaled="0"/>
                  </a:gradFill>
                  <a:effectLst/>
                  <a:uLnTx/>
                  <a:uFillTx/>
                  <a:latin typeface="Segoe UI"/>
                  <a:ea typeface="ＭＳ Ｐゴシック" panose="020B0600070205080204" pitchFamily="34" charset="-128"/>
                  <a:cs typeface="Segoe UI Semibold" panose="020B0702040204020203" pitchFamily="34" charset="0"/>
                </a:rPr>
                <a:t>Desktop</a:t>
              </a:r>
              <a:endParaRPr kumimoji="0" lang="en-US" sz="1200" b="0" i="0" u="none" strike="noStrike" kern="0" cap="none" spc="0" normalizeH="0" baseline="0" noProof="0" dirty="0">
                <a:ln>
                  <a:noFill/>
                </a:ln>
                <a:gradFill>
                  <a:gsLst>
                    <a:gs pos="17094">
                      <a:srgbClr val="505050"/>
                    </a:gs>
                    <a:gs pos="53000">
                      <a:srgbClr val="505050"/>
                    </a:gs>
                  </a:gsLst>
                  <a:lin ang="5400000" scaled="0"/>
                </a:gradFill>
                <a:effectLst/>
                <a:uLnTx/>
                <a:uFillTx/>
                <a:latin typeface="Segoe UI"/>
                <a:ea typeface="ＭＳ Ｐゴシック" panose="020B0600070205080204" pitchFamily="34" charset="-128"/>
                <a:cs typeface="Segoe UI Semibold" panose="020B0702040204020203" pitchFamily="34" charset="0"/>
              </a:endParaRPr>
            </a:p>
          </p:txBody>
        </p:sp>
        <p:sp>
          <p:nvSpPr>
            <p:cNvPr id="154" name="TextBox 264">
              <a:extLst>
                <a:ext uri="{FF2B5EF4-FFF2-40B4-BE49-F238E27FC236}">
                  <a16:creationId xmlns:a16="http://schemas.microsoft.com/office/drawing/2014/main" id="{1758BE86-DFBA-43A9-B920-6D552C642F13}"/>
                </a:ext>
              </a:extLst>
            </p:cNvPr>
            <p:cNvSpPr txBox="1"/>
            <p:nvPr/>
          </p:nvSpPr>
          <p:spPr>
            <a:xfrm>
              <a:off x="281428" y="1592263"/>
              <a:ext cx="2614039" cy="439154"/>
            </a:xfrm>
            <a:prstGeom prst="rect">
              <a:avLst/>
            </a:prstGeom>
            <a:noFill/>
          </p:spPr>
          <p:txBody>
            <a:bodyPr wrap="square" lIns="179238" tIns="143391" rIns="179238" bIns="89619"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gradFill>
                    <a:gsLst>
                      <a:gs pos="80342">
                        <a:srgbClr val="0078D7"/>
                      </a:gs>
                      <a:gs pos="46000">
                        <a:srgbClr val="0078D7"/>
                      </a:gs>
                    </a:gsLst>
                    <a:lin ang="5400000" scaled="0"/>
                  </a:gradFill>
                  <a:effectLst/>
                  <a:uLnTx/>
                  <a:uFillTx/>
                  <a:latin typeface="Segoe UI"/>
                  <a:ea typeface="ＭＳ Ｐゴシック" panose="020B0600070205080204" pitchFamily="34" charset="-128"/>
                  <a:cs typeface="+mn-cs"/>
                </a:rPr>
                <a:t>Business analyst tools </a:t>
              </a:r>
            </a:p>
          </p:txBody>
        </p:sp>
        <p:pic>
          <p:nvPicPr>
            <p:cNvPr id="155" name="Picture 260">
              <a:extLst>
                <a:ext uri="{FF2B5EF4-FFF2-40B4-BE49-F238E27FC236}">
                  <a16:creationId xmlns:a16="http://schemas.microsoft.com/office/drawing/2014/main" id="{D26B8E52-A754-4004-AE12-E78554489291}"/>
                </a:ext>
              </a:extLst>
            </p:cNvPr>
            <p:cNvPicPr>
              <a:picLocks noChangeAspect="1"/>
            </p:cNvPicPr>
            <p:nvPr/>
          </p:nvPicPr>
          <p:blipFill>
            <a:blip r:embed="rId6">
              <a:duotone>
                <a:srgbClr val="D2D2D2">
                  <a:shade val="45000"/>
                  <a:satMod val="135000"/>
                </a:srgbClr>
                <a:prstClr val="white"/>
              </a:duotone>
              <a:lum bright="-32000"/>
            </a:blip>
            <a:stretch>
              <a:fillRect/>
            </a:stretch>
          </p:blipFill>
          <p:spPr>
            <a:xfrm>
              <a:off x="490452" y="2863087"/>
              <a:ext cx="484908" cy="445325"/>
            </a:xfrm>
            <a:prstGeom prst="rect">
              <a:avLst/>
            </a:prstGeom>
          </p:spPr>
        </p:pic>
        <p:sp>
          <p:nvSpPr>
            <p:cNvPr id="156" name="Freeform 5">
              <a:extLst>
                <a:ext uri="{FF2B5EF4-FFF2-40B4-BE49-F238E27FC236}">
                  <a16:creationId xmlns:a16="http://schemas.microsoft.com/office/drawing/2014/main" id="{9832C3C3-8469-476F-9539-E4221D39F4A9}"/>
                </a:ext>
              </a:extLst>
            </p:cNvPr>
            <p:cNvSpPr>
              <a:spLocks noChangeAspect="1" noEditPoints="1"/>
            </p:cNvSpPr>
            <p:nvPr/>
          </p:nvSpPr>
          <p:spPr bwMode="black">
            <a:xfrm>
              <a:off x="1074482" y="2200709"/>
              <a:ext cx="933226" cy="410780"/>
            </a:xfrm>
            <a:custGeom>
              <a:avLst/>
              <a:gdLst>
                <a:gd name="T0" fmla="*/ 533 w 804"/>
                <a:gd name="T1" fmla="*/ 115 h 352"/>
                <a:gd name="T2" fmla="*/ 529 w 804"/>
                <a:gd name="T3" fmla="*/ 169 h 352"/>
                <a:gd name="T4" fmla="*/ 535 w 804"/>
                <a:gd name="T5" fmla="*/ 225 h 352"/>
                <a:gd name="T6" fmla="*/ 616 w 804"/>
                <a:gd name="T7" fmla="*/ 238 h 352"/>
                <a:gd name="T8" fmla="*/ 578 w 804"/>
                <a:gd name="T9" fmla="*/ 203 h 352"/>
                <a:gd name="T10" fmla="*/ 542 w 804"/>
                <a:gd name="T11" fmla="*/ 150 h 352"/>
                <a:gd name="T12" fmla="*/ 601 w 804"/>
                <a:gd name="T13" fmla="*/ 150 h 352"/>
                <a:gd name="T14" fmla="*/ 642 w 804"/>
                <a:gd name="T15" fmla="*/ 235 h 352"/>
                <a:gd name="T16" fmla="*/ 668 w 804"/>
                <a:gd name="T17" fmla="*/ 148 h 352"/>
                <a:gd name="T18" fmla="*/ 645 w 804"/>
                <a:gd name="T19" fmla="*/ 170 h 352"/>
                <a:gd name="T20" fmla="*/ 688 w 804"/>
                <a:gd name="T21" fmla="*/ 221 h 352"/>
                <a:gd name="T22" fmla="*/ 720 w 804"/>
                <a:gd name="T23" fmla="*/ 220 h 352"/>
                <a:gd name="T24" fmla="*/ 738 w 804"/>
                <a:gd name="T25" fmla="*/ 240 h 352"/>
                <a:gd name="T26" fmla="*/ 718 w 804"/>
                <a:gd name="T27" fmla="*/ 154 h 352"/>
                <a:gd name="T28" fmla="*/ 774 w 804"/>
                <a:gd name="T29" fmla="*/ 198 h 352"/>
                <a:gd name="T30" fmla="*/ 721 w 804"/>
                <a:gd name="T31" fmla="*/ 167 h 352"/>
                <a:gd name="T32" fmla="*/ 790 w 804"/>
                <a:gd name="T33" fmla="*/ 238 h 352"/>
                <a:gd name="T34" fmla="*/ 255 w 804"/>
                <a:gd name="T35" fmla="*/ 204 h 352"/>
                <a:gd name="T36" fmla="*/ 255 w 804"/>
                <a:gd name="T37" fmla="*/ 204 h 352"/>
                <a:gd name="T38" fmla="*/ 311 w 804"/>
                <a:gd name="T39" fmla="*/ 160 h 352"/>
                <a:gd name="T40" fmla="*/ 311 w 804"/>
                <a:gd name="T41" fmla="*/ 276 h 352"/>
                <a:gd name="T42" fmla="*/ 255 w 804"/>
                <a:gd name="T43" fmla="*/ 144 h 352"/>
                <a:gd name="T44" fmla="*/ 255 w 804"/>
                <a:gd name="T45" fmla="*/ 72 h 352"/>
                <a:gd name="T46" fmla="*/ 255 w 804"/>
                <a:gd name="T47" fmla="*/ 72 h 352"/>
                <a:gd name="T48" fmla="*/ 255 w 804"/>
                <a:gd name="T49" fmla="*/ 248 h 352"/>
                <a:gd name="T50" fmla="*/ 311 w 804"/>
                <a:gd name="T51" fmla="*/ 204 h 352"/>
                <a:gd name="T52" fmla="*/ 311 w 804"/>
                <a:gd name="T53" fmla="*/ 188 h 352"/>
                <a:gd name="T54" fmla="*/ 255 w 804"/>
                <a:gd name="T55" fmla="*/ 144 h 352"/>
                <a:gd name="T56" fmla="*/ 255 w 804"/>
                <a:gd name="T57" fmla="*/ 144 h 352"/>
                <a:gd name="T58" fmla="*/ 311 w 804"/>
                <a:gd name="T59" fmla="*/ 72 h 352"/>
                <a:gd name="T60" fmla="*/ 208 w 804"/>
                <a:gd name="T61" fmla="*/ 0 h 352"/>
                <a:gd name="T62" fmla="*/ 208 w 804"/>
                <a:gd name="T63" fmla="*/ 312 h 352"/>
                <a:gd name="T64" fmla="*/ 339 w 804"/>
                <a:gd name="T65" fmla="*/ 36 h 352"/>
                <a:gd name="T66" fmla="*/ 99 w 804"/>
                <a:gd name="T67" fmla="*/ 194 h 352"/>
                <a:gd name="T68" fmla="*/ 97 w 804"/>
                <a:gd name="T69" fmla="*/ 190 h 352"/>
                <a:gd name="T70" fmla="*/ 78 w 804"/>
                <a:gd name="T71" fmla="*/ 237 h 352"/>
                <a:gd name="T72" fmla="*/ 81 w 804"/>
                <a:gd name="T73" fmla="*/ 112 h 352"/>
                <a:gd name="T74" fmla="*/ 98 w 804"/>
                <a:gd name="T75" fmla="*/ 157 h 352"/>
                <a:gd name="T76" fmla="*/ 100 w 804"/>
                <a:gd name="T77" fmla="*/ 155 h 352"/>
                <a:gd name="T78" fmla="*/ 146 w 804"/>
                <a:gd name="T79" fmla="*/ 108 h 352"/>
                <a:gd name="T80" fmla="*/ 339 w 804"/>
                <a:gd name="T81" fmla="*/ 300 h 352"/>
                <a:gd name="T82" fmla="*/ 239 w 804"/>
                <a:gd name="T83" fmla="*/ 248 h 352"/>
                <a:gd name="T84" fmla="*/ 239 w 804"/>
                <a:gd name="T85" fmla="*/ 204 h 352"/>
                <a:gd name="T86" fmla="*/ 239 w 804"/>
                <a:gd name="T87" fmla="*/ 160 h 352"/>
                <a:gd name="T88" fmla="*/ 239 w 804"/>
                <a:gd name="T89" fmla="*/ 116 h 352"/>
                <a:gd name="T90" fmla="*/ 239 w 804"/>
                <a:gd name="T91" fmla="*/ 72 h 352"/>
                <a:gd name="T92" fmla="*/ 339 w 804"/>
                <a:gd name="T93" fmla="*/ 300 h 352"/>
                <a:gd name="T94" fmla="*/ 311 w 804"/>
                <a:gd name="T95" fmla="*/ 276 h 352"/>
                <a:gd name="T96" fmla="*/ 255 w 804"/>
                <a:gd name="T97" fmla="*/ 232 h 352"/>
                <a:gd name="T98" fmla="*/ 255 w 804"/>
                <a:gd name="T99" fmla="*/ 160 h 352"/>
                <a:gd name="T100" fmla="*/ 311 w 804"/>
                <a:gd name="T101" fmla="*/ 116 h 352"/>
                <a:gd name="T102" fmla="*/ 311 w 804"/>
                <a:gd name="T103" fmla="*/ 116 h 352"/>
                <a:gd name="T104" fmla="*/ 311 w 804"/>
                <a:gd name="T105" fmla="*/ 10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4" h="352">
                  <a:moveTo>
                    <a:pt x="535" y="238"/>
                  </a:moveTo>
                  <a:cubicBezTo>
                    <a:pt x="470" y="238"/>
                    <a:pt x="470" y="238"/>
                    <a:pt x="470" y="238"/>
                  </a:cubicBezTo>
                  <a:cubicBezTo>
                    <a:pt x="470" y="115"/>
                    <a:pt x="470" y="115"/>
                    <a:pt x="470" y="115"/>
                  </a:cubicBezTo>
                  <a:cubicBezTo>
                    <a:pt x="533" y="115"/>
                    <a:pt x="533" y="115"/>
                    <a:pt x="533" y="115"/>
                  </a:cubicBezTo>
                  <a:cubicBezTo>
                    <a:pt x="533" y="128"/>
                    <a:pt x="533" y="128"/>
                    <a:pt x="533" y="128"/>
                  </a:cubicBezTo>
                  <a:cubicBezTo>
                    <a:pt x="485" y="128"/>
                    <a:pt x="485" y="128"/>
                    <a:pt x="485" y="128"/>
                  </a:cubicBezTo>
                  <a:cubicBezTo>
                    <a:pt x="485" y="169"/>
                    <a:pt x="485" y="169"/>
                    <a:pt x="485" y="169"/>
                  </a:cubicBezTo>
                  <a:cubicBezTo>
                    <a:pt x="529" y="169"/>
                    <a:pt x="529" y="169"/>
                    <a:pt x="529" y="169"/>
                  </a:cubicBezTo>
                  <a:cubicBezTo>
                    <a:pt x="529" y="182"/>
                    <a:pt x="529" y="182"/>
                    <a:pt x="529" y="182"/>
                  </a:cubicBezTo>
                  <a:cubicBezTo>
                    <a:pt x="485" y="182"/>
                    <a:pt x="485" y="182"/>
                    <a:pt x="485" y="182"/>
                  </a:cubicBezTo>
                  <a:cubicBezTo>
                    <a:pt x="485" y="225"/>
                    <a:pt x="485" y="225"/>
                    <a:pt x="485" y="225"/>
                  </a:cubicBezTo>
                  <a:cubicBezTo>
                    <a:pt x="535" y="225"/>
                    <a:pt x="535" y="225"/>
                    <a:pt x="535" y="225"/>
                  </a:cubicBezTo>
                  <a:lnTo>
                    <a:pt x="535" y="238"/>
                  </a:lnTo>
                  <a:close/>
                  <a:moveTo>
                    <a:pt x="617" y="150"/>
                  </a:moveTo>
                  <a:cubicBezTo>
                    <a:pt x="587" y="195"/>
                    <a:pt x="587" y="195"/>
                    <a:pt x="587" y="195"/>
                  </a:cubicBezTo>
                  <a:cubicBezTo>
                    <a:pt x="616" y="238"/>
                    <a:pt x="616" y="238"/>
                    <a:pt x="616" y="238"/>
                  </a:cubicBezTo>
                  <a:cubicBezTo>
                    <a:pt x="600" y="238"/>
                    <a:pt x="600" y="238"/>
                    <a:pt x="600" y="238"/>
                  </a:cubicBezTo>
                  <a:cubicBezTo>
                    <a:pt x="583" y="210"/>
                    <a:pt x="583" y="210"/>
                    <a:pt x="583" y="210"/>
                  </a:cubicBezTo>
                  <a:cubicBezTo>
                    <a:pt x="579" y="203"/>
                    <a:pt x="579" y="203"/>
                    <a:pt x="579" y="203"/>
                  </a:cubicBezTo>
                  <a:cubicBezTo>
                    <a:pt x="578" y="203"/>
                    <a:pt x="578" y="203"/>
                    <a:pt x="578" y="203"/>
                  </a:cubicBezTo>
                  <a:cubicBezTo>
                    <a:pt x="557" y="238"/>
                    <a:pt x="557" y="238"/>
                    <a:pt x="557" y="238"/>
                  </a:cubicBezTo>
                  <a:cubicBezTo>
                    <a:pt x="541" y="238"/>
                    <a:pt x="541" y="238"/>
                    <a:pt x="541" y="238"/>
                  </a:cubicBezTo>
                  <a:cubicBezTo>
                    <a:pt x="571" y="195"/>
                    <a:pt x="571" y="195"/>
                    <a:pt x="571" y="195"/>
                  </a:cubicBezTo>
                  <a:cubicBezTo>
                    <a:pt x="542" y="150"/>
                    <a:pt x="542" y="150"/>
                    <a:pt x="542" y="150"/>
                  </a:cubicBezTo>
                  <a:cubicBezTo>
                    <a:pt x="558" y="150"/>
                    <a:pt x="558" y="150"/>
                    <a:pt x="558" y="150"/>
                  </a:cubicBezTo>
                  <a:cubicBezTo>
                    <a:pt x="570" y="172"/>
                    <a:pt x="577" y="184"/>
                    <a:pt x="579" y="187"/>
                  </a:cubicBezTo>
                  <a:cubicBezTo>
                    <a:pt x="579" y="187"/>
                    <a:pt x="579" y="187"/>
                    <a:pt x="579" y="187"/>
                  </a:cubicBezTo>
                  <a:cubicBezTo>
                    <a:pt x="601" y="150"/>
                    <a:pt x="601" y="150"/>
                    <a:pt x="601" y="150"/>
                  </a:cubicBezTo>
                  <a:lnTo>
                    <a:pt x="617" y="150"/>
                  </a:lnTo>
                  <a:close/>
                  <a:moveTo>
                    <a:pt x="688" y="234"/>
                  </a:moveTo>
                  <a:cubicBezTo>
                    <a:pt x="681" y="238"/>
                    <a:pt x="673" y="240"/>
                    <a:pt x="664" y="240"/>
                  </a:cubicBezTo>
                  <a:cubicBezTo>
                    <a:pt x="656" y="240"/>
                    <a:pt x="649" y="239"/>
                    <a:pt x="642" y="235"/>
                  </a:cubicBezTo>
                  <a:cubicBezTo>
                    <a:pt x="636" y="231"/>
                    <a:pt x="631" y="226"/>
                    <a:pt x="627" y="219"/>
                  </a:cubicBezTo>
                  <a:cubicBezTo>
                    <a:pt x="624" y="212"/>
                    <a:pt x="622" y="205"/>
                    <a:pt x="622" y="196"/>
                  </a:cubicBezTo>
                  <a:cubicBezTo>
                    <a:pt x="622" y="182"/>
                    <a:pt x="626" y="170"/>
                    <a:pt x="634" y="161"/>
                  </a:cubicBezTo>
                  <a:cubicBezTo>
                    <a:pt x="643" y="152"/>
                    <a:pt x="654" y="148"/>
                    <a:pt x="668" y="148"/>
                  </a:cubicBezTo>
                  <a:cubicBezTo>
                    <a:pt x="675" y="148"/>
                    <a:pt x="682" y="150"/>
                    <a:pt x="688" y="153"/>
                  </a:cubicBezTo>
                  <a:cubicBezTo>
                    <a:pt x="688" y="167"/>
                    <a:pt x="688" y="167"/>
                    <a:pt x="688" y="167"/>
                  </a:cubicBezTo>
                  <a:cubicBezTo>
                    <a:pt x="681" y="162"/>
                    <a:pt x="674" y="160"/>
                    <a:pt x="667" y="160"/>
                  </a:cubicBezTo>
                  <a:cubicBezTo>
                    <a:pt x="658" y="160"/>
                    <a:pt x="651" y="163"/>
                    <a:pt x="645" y="170"/>
                  </a:cubicBezTo>
                  <a:cubicBezTo>
                    <a:pt x="639" y="176"/>
                    <a:pt x="636" y="185"/>
                    <a:pt x="636" y="195"/>
                  </a:cubicBezTo>
                  <a:cubicBezTo>
                    <a:pt x="636" y="205"/>
                    <a:pt x="639" y="213"/>
                    <a:pt x="644" y="219"/>
                  </a:cubicBezTo>
                  <a:cubicBezTo>
                    <a:pt x="650" y="225"/>
                    <a:pt x="657" y="228"/>
                    <a:pt x="666" y="228"/>
                  </a:cubicBezTo>
                  <a:cubicBezTo>
                    <a:pt x="674" y="228"/>
                    <a:pt x="681" y="226"/>
                    <a:pt x="688" y="221"/>
                  </a:cubicBezTo>
                  <a:lnTo>
                    <a:pt x="688" y="234"/>
                  </a:lnTo>
                  <a:close/>
                  <a:moveTo>
                    <a:pt x="774" y="198"/>
                  </a:moveTo>
                  <a:cubicBezTo>
                    <a:pt x="712" y="198"/>
                    <a:pt x="712" y="198"/>
                    <a:pt x="712" y="198"/>
                  </a:cubicBezTo>
                  <a:cubicBezTo>
                    <a:pt x="713" y="208"/>
                    <a:pt x="715" y="215"/>
                    <a:pt x="720" y="220"/>
                  </a:cubicBezTo>
                  <a:cubicBezTo>
                    <a:pt x="725" y="226"/>
                    <a:pt x="732" y="228"/>
                    <a:pt x="741" y="228"/>
                  </a:cubicBezTo>
                  <a:cubicBezTo>
                    <a:pt x="751" y="228"/>
                    <a:pt x="760" y="225"/>
                    <a:pt x="768" y="219"/>
                  </a:cubicBezTo>
                  <a:cubicBezTo>
                    <a:pt x="768" y="232"/>
                    <a:pt x="768" y="232"/>
                    <a:pt x="768" y="232"/>
                  </a:cubicBezTo>
                  <a:cubicBezTo>
                    <a:pt x="761" y="238"/>
                    <a:pt x="750" y="240"/>
                    <a:pt x="738" y="240"/>
                  </a:cubicBezTo>
                  <a:cubicBezTo>
                    <a:pt x="725" y="240"/>
                    <a:pt x="715" y="236"/>
                    <a:pt x="708" y="228"/>
                  </a:cubicBezTo>
                  <a:cubicBezTo>
                    <a:pt x="701" y="220"/>
                    <a:pt x="698" y="209"/>
                    <a:pt x="698" y="195"/>
                  </a:cubicBezTo>
                  <a:cubicBezTo>
                    <a:pt x="698" y="186"/>
                    <a:pt x="700" y="178"/>
                    <a:pt x="703" y="171"/>
                  </a:cubicBezTo>
                  <a:cubicBezTo>
                    <a:pt x="707" y="164"/>
                    <a:pt x="711" y="158"/>
                    <a:pt x="718" y="154"/>
                  </a:cubicBezTo>
                  <a:cubicBezTo>
                    <a:pt x="724" y="150"/>
                    <a:pt x="731" y="148"/>
                    <a:pt x="738" y="148"/>
                  </a:cubicBezTo>
                  <a:cubicBezTo>
                    <a:pt x="750" y="148"/>
                    <a:pt x="759" y="152"/>
                    <a:pt x="765" y="159"/>
                  </a:cubicBezTo>
                  <a:cubicBezTo>
                    <a:pt x="771" y="167"/>
                    <a:pt x="774" y="177"/>
                    <a:pt x="774" y="190"/>
                  </a:cubicBezTo>
                  <a:lnTo>
                    <a:pt x="774" y="198"/>
                  </a:lnTo>
                  <a:close/>
                  <a:moveTo>
                    <a:pt x="760" y="186"/>
                  </a:moveTo>
                  <a:cubicBezTo>
                    <a:pt x="760" y="178"/>
                    <a:pt x="758" y="171"/>
                    <a:pt x="754" y="167"/>
                  </a:cubicBezTo>
                  <a:cubicBezTo>
                    <a:pt x="750" y="162"/>
                    <a:pt x="745" y="160"/>
                    <a:pt x="738" y="160"/>
                  </a:cubicBezTo>
                  <a:cubicBezTo>
                    <a:pt x="732" y="160"/>
                    <a:pt x="726" y="162"/>
                    <a:pt x="721" y="167"/>
                  </a:cubicBezTo>
                  <a:cubicBezTo>
                    <a:pt x="717" y="172"/>
                    <a:pt x="714" y="178"/>
                    <a:pt x="713" y="186"/>
                  </a:cubicBezTo>
                  <a:lnTo>
                    <a:pt x="760" y="186"/>
                  </a:lnTo>
                  <a:close/>
                  <a:moveTo>
                    <a:pt x="804" y="238"/>
                  </a:moveTo>
                  <a:cubicBezTo>
                    <a:pt x="790" y="238"/>
                    <a:pt x="790" y="238"/>
                    <a:pt x="790" y="238"/>
                  </a:cubicBezTo>
                  <a:cubicBezTo>
                    <a:pt x="790" y="108"/>
                    <a:pt x="790" y="108"/>
                    <a:pt x="790" y="108"/>
                  </a:cubicBezTo>
                  <a:cubicBezTo>
                    <a:pt x="804" y="108"/>
                    <a:pt x="804" y="108"/>
                    <a:pt x="804" y="108"/>
                  </a:cubicBezTo>
                  <a:lnTo>
                    <a:pt x="804" y="238"/>
                  </a:lnTo>
                  <a:close/>
                  <a:moveTo>
                    <a:pt x="255" y="204"/>
                  </a:moveTo>
                  <a:cubicBezTo>
                    <a:pt x="255" y="232"/>
                    <a:pt x="255" y="232"/>
                    <a:pt x="255" y="232"/>
                  </a:cubicBezTo>
                  <a:cubicBezTo>
                    <a:pt x="311" y="232"/>
                    <a:pt x="311" y="232"/>
                    <a:pt x="311" y="232"/>
                  </a:cubicBezTo>
                  <a:cubicBezTo>
                    <a:pt x="311" y="204"/>
                    <a:pt x="311" y="204"/>
                    <a:pt x="311" y="204"/>
                  </a:cubicBezTo>
                  <a:lnTo>
                    <a:pt x="255" y="204"/>
                  </a:lnTo>
                  <a:close/>
                  <a:moveTo>
                    <a:pt x="255" y="160"/>
                  </a:moveTo>
                  <a:cubicBezTo>
                    <a:pt x="255" y="188"/>
                    <a:pt x="255" y="188"/>
                    <a:pt x="255" y="188"/>
                  </a:cubicBezTo>
                  <a:cubicBezTo>
                    <a:pt x="311" y="188"/>
                    <a:pt x="311" y="188"/>
                    <a:pt x="311" y="188"/>
                  </a:cubicBezTo>
                  <a:cubicBezTo>
                    <a:pt x="311" y="160"/>
                    <a:pt x="311" y="160"/>
                    <a:pt x="311" y="160"/>
                  </a:cubicBezTo>
                  <a:lnTo>
                    <a:pt x="255" y="160"/>
                  </a:lnTo>
                  <a:close/>
                  <a:moveTo>
                    <a:pt x="255" y="248"/>
                  </a:moveTo>
                  <a:cubicBezTo>
                    <a:pt x="255" y="276"/>
                    <a:pt x="255" y="276"/>
                    <a:pt x="255" y="276"/>
                  </a:cubicBezTo>
                  <a:cubicBezTo>
                    <a:pt x="311" y="276"/>
                    <a:pt x="311" y="276"/>
                    <a:pt x="311" y="276"/>
                  </a:cubicBezTo>
                  <a:cubicBezTo>
                    <a:pt x="311" y="248"/>
                    <a:pt x="311" y="248"/>
                    <a:pt x="311" y="248"/>
                  </a:cubicBezTo>
                  <a:lnTo>
                    <a:pt x="255" y="248"/>
                  </a:lnTo>
                  <a:close/>
                  <a:moveTo>
                    <a:pt x="255" y="116"/>
                  </a:moveTo>
                  <a:cubicBezTo>
                    <a:pt x="255" y="144"/>
                    <a:pt x="255" y="144"/>
                    <a:pt x="255" y="144"/>
                  </a:cubicBezTo>
                  <a:cubicBezTo>
                    <a:pt x="311" y="144"/>
                    <a:pt x="311" y="144"/>
                    <a:pt x="311" y="144"/>
                  </a:cubicBezTo>
                  <a:cubicBezTo>
                    <a:pt x="311" y="116"/>
                    <a:pt x="311" y="116"/>
                    <a:pt x="311" y="116"/>
                  </a:cubicBezTo>
                  <a:lnTo>
                    <a:pt x="255" y="116"/>
                  </a:lnTo>
                  <a:close/>
                  <a:moveTo>
                    <a:pt x="255" y="72"/>
                  </a:moveTo>
                  <a:cubicBezTo>
                    <a:pt x="255" y="100"/>
                    <a:pt x="255" y="100"/>
                    <a:pt x="255" y="100"/>
                  </a:cubicBezTo>
                  <a:cubicBezTo>
                    <a:pt x="311" y="100"/>
                    <a:pt x="311" y="100"/>
                    <a:pt x="311" y="100"/>
                  </a:cubicBezTo>
                  <a:cubicBezTo>
                    <a:pt x="311" y="72"/>
                    <a:pt x="311" y="72"/>
                    <a:pt x="311" y="72"/>
                  </a:cubicBezTo>
                  <a:lnTo>
                    <a:pt x="255" y="72"/>
                  </a:lnTo>
                  <a:close/>
                  <a:moveTo>
                    <a:pt x="255" y="276"/>
                  </a:moveTo>
                  <a:cubicBezTo>
                    <a:pt x="311" y="276"/>
                    <a:pt x="311" y="276"/>
                    <a:pt x="311" y="276"/>
                  </a:cubicBezTo>
                  <a:cubicBezTo>
                    <a:pt x="311" y="248"/>
                    <a:pt x="311" y="248"/>
                    <a:pt x="311" y="248"/>
                  </a:cubicBezTo>
                  <a:cubicBezTo>
                    <a:pt x="255" y="248"/>
                    <a:pt x="255" y="248"/>
                    <a:pt x="255" y="248"/>
                  </a:cubicBezTo>
                  <a:lnTo>
                    <a:pt x="255" y="276"/>
                  </a:lnTo>
                  <a:close/>
                  <a:moveTo>
                    <a:pt x="255" y="232"/>
                  </a:moveTo>
                  <a:cubicBezTo>
                    <a:pt x="311" y="232"/>
                    <a:pt x="311" y="232"/>
                    <a:pt x="311" y="232"/>
                  </a:cubicBezTo>
                  <a:cubicBezTo>
                    <a:pt x="311" y="204"/>
                    <a:pt x="311" y="204"/>
                    <a:pt x="311" y="204"/>
                  </a:cubicBezTo>
                  <a:cubicBezTo>
                    <a:pt x="255" y="204"/>
                    <a:pt x="255" y="204"/>
                    <a:pt x="255" y="204"/>
                  </a:cubicBezTo>
                  <a:lnTo>
                    <a:pt x="255" y="232"/>
                  </a:lnTo>
                  <a:close/>
                  <a:moveTo>
                    <a:pt x="255" y="188"/>
                  </a:moveTo>
                  <a:cubicBezTo>
                    <a:pt x="311" y="188"/>
                    <a:pt x="311" y="188"/>
                    <a:pt x="311" y="188"/>
                  </a:cubicBezTo>
                  <a:cubicBezTo>
                    <a:pt x="311" y="160"/>
                    <a:pt x="311" y="160"/>
                    <a:pt x="311" y="160"/>
                  </a:cubicBezTo>
                  <a:cubicBezTo>
                    <a:pt x="255" y="160"/>
                    <a:pt x="255" y="160"/>
                    <a:pt x="255" y="160"/>
                  </a:cubicBezTo>
                  <a:lnTo>
                    <a:pt x="255" y="188"/>
                  </a:lnTo>
                  <a:close/>
                  <a:moveTo>
                    <a:pt x="255" y="144"/>
                  </a:moveTo>
                  <a:cubicBezTo>
                    <a:pt x="311" y="144"/>
                    <a:pt x="311" y="144"/>
                    <a:pt x="311" y="144"/>
                  </a:cubicBezTo>
                  <a:cubicBezTo>
                    <a:pt x="311" y="116"/>
                    <a:pt x="311" y="116"/>
                    <a:pt x="311" y="116"/>
                  </a:cubicBezTo>
                  <a:cubicBezTo>
                    <a:pt x="255" y="116"/>
                    <a:pt x="255" y="116"/>
                    <a:pt x="255" y="116"/>
                  </a:cubicBezTo>
                  <a:lnTo>
                    <a:pt x="255" y="144"/>
                  </a:lnTo>
                  <a:close/>
                  <a:moveTo>
                    <a:pt x="255" y="72"/>
                  </a:moveTo>
                  <a:cubicBezTo>
                    <a:pt x="255" y="100"/>
                    <a:pt x="255" y="100"/>
                    <a:pt x="255" y="100"/>
                  </a:cubicBezTo>
                  <a:cubicBezTo>
                    <a:pt x="311" y="100"/>
                    <a:pt x="311" y="100"/>
                    <a:pt x="311" y="100"/>
                  </a:cubicBezTo>
                  <a:cubicBezTo>
                    <a:pt x="311" y="72"/>
                    <a:pt x="311" y="72"/>
                    <a:pt x="311" y="72"/>
                  </a:cubicBezTo>
                  <a:lnTo>
                    <a:pt x="255" y="72"/>
                  </a:lnTo>
                  <a:close/>
                  <a:moveTo>
                    <a:pt x="339" y="36"/>
                  </a:moveTo>
                  <a:cubicBezTo>
                    <a:pt x="208" y="36"/>
                    <a:pt x="208" y="36"/>
                    <a:pt x="208" y="36"/>
                  </a:cubicBezTo>
                  <a:cubicBezTo>
                    <a:pt x="208" y="0"/>
                    <a:pt x="208" y="0"/>
                    <a:pt x="208" y="0"/>
                  </a:cubicBezTo>
                  <a:cubicBezTo>
                    <a:pt x="0" y="36"/>
                    <a:pt x="0" y="36"/>
                    <a:pt x="0" y="36"/>
                  </a:cubicBezTo>
                  <a:cubicBezTo>
                    <a:pt x="0" y="316"/>
                    <a:pt x="0" y="316"/>
                    <a:pt x="0" y="316"/>
                  </a:cubicBezTo>
                  <a:cubicBezTo>
                    <a:pt x="208" y="352"/>
                    <a:pt x="208" y="352"/>
                    <a:pt x="208" y="352"/>
                  </a:cubicBezTo>
                  <a:cubicBezTo>
                    <a:pt x="208" y="312"/>
                    <a:pt x="208" y="312"/>
                    <a:pt x="208" y="312"/>
                  </a:cubicBezTo>
                  <a:cubicBezTo>
                    <a:pt x="340" y="312"/>
                    <a:pt x="340" y="312"/>
                    <a:pt x="340" y="312"/>
                  </a:cubicBezTo>
                  <a:cubicBezTo>
                    <a:pt x="347" y="312"/>
                    <a:pt x="351" y="307"/>
                    <a:pt x="351" y="300"/>
                  </a:cubicBezTo>
                  <a:cubicBezTo>
                    <a:pt x="351" y="48"/>
                    <a:pt x="351" y="48"/>
                    <a:pt x="351" y="48"/>
                  </a:cubicBezTo>
                  <a:cubicBezTo>
                    <a:pt x="351" y="42"/>
                    <a:pt x="346" y="36"/>
                    <a:pt x="339" y="36"/>
                  </a:cubicBezTo>
                  <a:close/>
                  <a:moveTo>
                    <a:pt x="118" y="239"/>
                  </a:moveTo>
                  <a:cubicBezTo>
                    <a:pt x="100" y="197"/>
                    <a:pt x="100" y="197"/>
                    <a:pt x="100" y="197"/>
                  </a:cubicBezTo>
                  <a:cubicBezTo>
                    <a:pt x="100" y="196"/>
                    <a:pt x="100" y="196"/>
                    <a:pt x="100" y="195"/>
                  </a:cubicBezTo>
                  <a:cubicBezTo>
                    <a:pt x="99" y="195"/>
                    <a:pt x="99" y="194"/>
                    <a:pt x="99" y="194"/>
                  </a:cubicBezTo>
                  <a:cubicBezTo>
                    <a:pt x="99" y="193"/>
                    <a:pt x="99" y="192"/>
                    <a:pt x="99" y="191"/>
                  </a:cubicBezTo>
                  <a:cubicBezTo>
                    <a:pt x="98" y="190"/>
                    <a:pt x="98" y="189"/>
                    <a:pt x="98" y="188"/>
                  </a:cubicBezTo>
                  <a:cubicBezTo>
                    <a:pt x="98" y="188"/>
                    <a:pt x="98" y="188"/>
                    <a:pt x="98" y="188"/>
                  </a:cubicBezTo>
                  <a:cubicBezTo>
                    <a:pt x="98" y="189"/>
                    <a:pt x="97" y="189"/>
                    <a:pt x="97" y="190"/>
                  </a:cubicBezTo>
                  <a:cubicBezTo>
                    <a:pt x="97" y="190"/>
                    <a:pt x="97" y="191"/>
                    <a:pt x="97" y="192"/>
                  </a:cubicBezTo>
                  <a:cubicBezTo>
                    <a:pt x="97" y="193"/>
                    <a:pt x="96" y="193"/>
                    <a:pt x="96" y="194"/>
                  </a:cubicBezTo>
                  <a:cubicBezTo>
                    <a:pt x="96" y="195"/>
                    <a:pt x="96" y="196"/>
                    <a:pt x="95" y="197"/>
                  </a:cubicBezTo>
                  <a:cubicBezTo>
                    <a:pt x="78" y="237"/>
                    <a:pt x="78" y="237"/>
                    <a:pt x="78" y="237"/>
                  </a:cubicBezTo>
                  <a:cubicBezTo>
                    <a:pt x="52" y="235"/>
                    <a:pt x="52" y="235"/>
                    <a:pt x="52" y="235"/>
                  </a:cubicBezTo>
                  <a:cubicBezTo>
                    <a:pt x="83" y="175"/>
                    <a:pt x="83" y="175"/>
                    <a:pt x="83" y="175"/>
                  </a:cubicBezTo>
                  <a:cubicBezTo>
                    <a:pt x="55" y="114"/>
                    <a:pt x="55" y="114"/>
                    <a:pt x="55" y="114"/>
                  </a:cubicBezTo>
                  <a:cubicBezTo>
                    <a:pt x="81" y="112"/>
                    <a:pt x="81" y="112"/>
                    <a:pt x="81" y="112"/>
                  </a:cubicBezTo>
                  <a:cubicBezTo>
                    <a:pt x="96" y="149"/>
                    <a:pt x="96" y="149"/>
                    <a:pt x="96" y="149"/>
                  </a:cubicBezTo>
                  <a:cubicBezTo>
                    <a:pt x="96" y="150"/>
                    <a:pt x="96" y="151"/>
                    <a:pt x="97" y="152"/>
                  </a:cubicBezTo>
                  <a:cubicBezTo>
                    <a:pt x="97" y="152"/>
                    <a:pt x="97" y="153"/>
                    <a:pt x="97" y="154"/>
                  </a:cubicBezTo>
                  <a:cubicBezTo>
                    <a:pt x="98" y="155"/>
                    <a:pt x="98" y="156"/>
                    <a:pt x="98" y="157"/>
                  </a:cubicBezTo>
                  <a:cubicBezTo>
                    <a:pt x="98" y="158"/>
                    <a:pt x="98" y="159"/>
                    <a:pt x="99" y="160"/>
                  </a:cubicBezTo>
                  <a:cubicBezTo>
                    <a:pt x="99" y="160"/>
                    <a:pt x="99" y="160"/>
                    <a:pt x="99" y="160"/>
                  </a:cubicBezTo>
                  <a:cubicBezTo>
                    <a:pt x="99" y="159"/>
                    <a:pt x="99" y="159"/>
                    <a:pt x="100" y="158"/>
                  </a:cubicBezTo>
                  <a:cubicBezTo>
                    <a:pt x="100" y="157"/>
                    <a:pt x="100" y="156"/>
                    <a:pt x="100" y="155"/>
                  </a:cubicBezTo>
                  <a:cubicBezTo>
                    <a:pt x="100" y="154"/>
                    <a:pt x="101" y="153"/>
                    <a:pt x="101" y="152"/>
                  </a:cubicBezTo>
                  <a:cubicBezTo>
                    <a:pt x="101" y="151"/>
                    <a:pt x="102" y="150"/>
                    <a:pt x="102" y="149"/>
                  </a:cubicBezTo>
                  <a:cubicBezTo>
                    <a:pt x="119" y="110"/>
                    <a:pt x="119" y="110"/>
                    <a:pt x="119" y="110"/>
                  </a:cubicBezTo>
                  <a:cubicBezTo>
                    <a:pt x="146" y="108"/>
                    <a:pt x="146" y="108"/>
                    <a:pt x="146" y="108"/>
                  </a:cubicBezTo>
                  <a:cubicBezTo>
                    <a:pt x="114" y="174"/>
                    <a:pt x="114" y="174"/>
                    <a:pt x="114" y="174"/>
                  </a:cubicBezTo>
                  <a:cubicBezTo>
                    <a:pt x="147" y="241"/>
                    <a:pt x="147" y="241"/>
                    <a:pt x="147" y="241"/>
                  </a:cubicBezTo>
                  <a:lnTo>
                    <a:pt x="118" y="239"/>
                  </a:lnTo>
                  <a:close/>
                  <a:moveTo>
                    <a:pt x="339" y="300"/>
                  </a:moveTo>
                  <a:cubicBezTo>
                    <a:pt x="208" y="300"/>
                    <a:pt x="208" y="300"/>
                    <a:pt x="208" y="300"/>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8"/>
                    <a:pt x="208" y="48"/>
                    <a:pt x="208" y="48"/>
                  </a:cubicBezTo>
                  <a:cubicBezTo>
                    <a:pt x="339" y="48"/>
                    <a:pt x="339" y="48"/>
                    <a:pt x="339" y="48"/>
                  </a:cubicBezTo>
                  <a:lnTo>
                    <a:pt x="339" y="300"/>
                  </a:lnTo>
                  <a:close/>
                  <a:moveTo>
                    <a:pt x="311" y="248"/>
                  </a:moveTo>
                  <a:cubicBezTo>
                    <a:pt x="255" y="248"/>
                    <a:pt x="255" y="248"/>
                    <a:pt x="255" y="248"/>
                  </a:cubicBezTo>
                  <a:cubicBezTo>
                    <a:pt x="255" y="276"/>
                    <a:pt x="255" y="276"/>
                    <a:pt x="255" y="276"/>
                  </a:cubicBezTo>
                  <a:cubicBezTo>
                    <a:pt x="311" y="276"/>
                    <a:pt x="311" y="276"/>
                    <a:pt x="311" y="276"/>
                  </a:cubicBezTo>
                  <a:lnTo>
                    <a:pt x="311" y="248"/>
                  </a:lnTo>
                  <a:close/>
                  <a:moveTo>
                    <a:pt x="311" y="204"/>
                  </a:moveTo>
                  <a:cubicBezTo>
                    <a:pt x="255" y="204"/>
                    <a:pt x="255" y="204"/>
                    <a:pt x="255" y="204"/>
                  </a:cubicBezTo>
                  <a:cubicBezTo>
                    <a:pt x="255" y="232"/>
                    <a:pt x="255" y="232"/>
                    <a:pt x="255" y="232"/>
                  </a:cubicBezTo>
                  <a:cubicBezTo>
                    <a:pt x="311" y="232"/>
                    <a:pt x="311" y="232"/>
                    <a:pt x="311" y="232"/>
                  </a:cubicBezTo>
                  <a:lnTo>
                    <a:pt x="311" y="204"/>
                  </a:lnTo>
                  <a:close/>
                  <a:moveTo>
                    <a:pt x="311" y="160"/>
                  </a:moveTo>
                  <a:cubicBezTo>
                    <a:pt x="255" y="160"/>
                    <a:pt x="255" y="160"/>
                    <a:pt x="255" y="160"/>
                  </a:cubicBezTo>
                  <a:cubicBezTo>
                    <a:pt x="255" y="188"/>
                    <a:pt x="255" y="188"/>
                    <a:pt x="255" y="188"/>
                  </a:cubicBezTo>
                  <a:cubicBezTo>
                    <a:pt x="311" y="188"/>
                    <a:pt x="311" y="188"/>
                    <a:pt x="311" y="188"/>
                  </a:cubicBezTo>
                  <a:lnTo>
                    <a:pt x="311" y="160"/>
                  </a:lnTo>
                  <a:close/>
                  <a:moveTo>
                    <a:pt x="311" y="116"/>
                  </a:moveTo>
                  <a:cubicBezTo>
                    <a:pt x="255" y="116"/>
                    <a:pt x="255" y="116"/>
                    <a:pt x="255" y="116"/>
                  </a:cubicBezTo>
                  <a:cubicBezTo>
                    <a:pt x="255" y="144"/>
                    <a:pt x="255" y="144"/>
                    <a:pt x="255" y="144"/>
                  </a:cubicBezTo>
                  <a:cubicBezTo>
                    <a:pt x="311" y="144"/>
                    <a:pt x="311" y="144"/>
                    <a:pt x="311" y="144"/>
                  </a:cubicBezTo>
                  <a:lnTo>
                    <a:pt x="311" y="116"/>
                  </a:lnTo>
                  <a:close/>
                  <a:moveTo>
                    <a:pt x="311" y="72"/>
                  </a:moveTo>
                  <a:cubicBezTo>
                    <a:pt x="255" y="72"/>
                    <a:pt x="255" y="72"/>
                    <a:pt x="255" y="72"/>
                  </a:cubicBezTo>
                  <a:cubicBezTo>
                    <a:pt x="255" y="100"/>
                    <a:pt x="255" y="100"/>
                    <a:pt x="255" y="100"/>
                  </a:cubicBezTo>
                  <a:cubicBezTo>
                    <a:pt x="311" y="100"/>
                    <a:pt x="311" y="100"/>
                    <a:pt x="311" y="100"/>
                  </a:cubicBezTo>
                  <a:lnTo>
                    <a:pt x="311" y="72"/>
                  </a:lnTo>
                  <a:close/>
                </a:path>
              </a:pathLst>
            </a:custGeom>
            <a:solidFill>
              <a:srgbClr val="505050">
                <a:lumMod val="75000"/>
              </a:srgbClr>
            </a:solidFill>
            <a:ln>
              <a:noFill/>
            </a:ln>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ＭＳ Ｐゴシック" panose="020B0600070205080204" pitchFamily="34" charset="-128"/>
                <a:cs typeface="+mn-cs"/>
              </a:endParaRPr>
            </a:p>
          </p:txBody>
        </p:sp>
      </p:grpSp>
      <p:cxnSp>
        <p:nvCxnSpPr>
          <p:cNvPr id="157" name="Straight Arrow Connector 207">
            <a:extLst>
              <a:ext uri="{FF2B5EF4-FFF2-40B4-BE49-F238E27FC236}">
                <a16:creationId xmlns:a16="http://schemas.microsoft.com/office/drawing/2014/main" id="{BE74956E-0C10-4A39-98CC-A2FDBE17A5B8}"/>
              </a:ext>
            </a:extLst>
          </p:cNvPr>
          <p:cNvCxnSpPr/>
          <p:nvPr/>
        </p:nvCxnSpPr>
        <p:spPr>
          <a:xfrm flipH="1">
            <a:off x="3044032" y="2884972"/>
            <a:ext cx="235830"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58" name="Łącznik prosty 157">
            <a:extLst>
              <a:ext uri="{FF2B5EF4-FFF2-40B4-BE49-F238E27FC236}">
                <a16:creationId xmlns:a16="http://schemas.microsoft.com/office/drawing/2014/main" id="{84F79749-725A-4860-99FD-19A48F7C3718}"/>
              </a:ext>
            </a:extLst>
          </p:cNvPr>
          <p:cNvCxnSpPr/>
          <p:nvPr/>
        </p:nvCxnSpPr>
        <p:spPr>
          <a:xfrm>
            <a:off x="8618869" y="3009013"/>
            <a:ext cx="0" cy="2432716"/>
          </a:xfrm>
          <a:prstGeom prst="line">
            <a:avLst/>
          </a:prstGeom>
          <a:noFill/>
          <a:ln w="28575" cap="flat" cmpd="sng" algn="ctr">
            <a:solidFill>
              <a:srgbClr val="0072C6"/>
            </a:solidFill>
            <a:prstDash val="solid"/>
            <a:miter lim="800000"/>
          </a:ln>
          <a:effectLst/>
        </p:spPr>
      </p:cxnSp>
      <p:cxnSp>
        <p:nvCxnSpPr>
          <p:cNvPr id="159" name="Straight Arrow Connector 207">
            <a:extLst>
              <a:ext uri="{FF2B5EF4-FFF2-40B4-BE49-F238E27FC236}">
                <a16:creationId xmlns:a16="http://schemas.microsoft.com/office/drawing/2014/main" id="{C184A421-84A0-46A3-A200-BDA714F9F58A}"/>
              </a:ext>
            </a:extLst>
          </p:cNvPr>
          <p:cNvCxnSpPr/>
          <p:nvPr/>
        </p:nvCxnSpPr>
        <p:spPr>
          <a:xfrm flipH="1">
            <a:off x="8618869" y="5463057"/>
            <a:ext cx="235830"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61" name="Straight Arrow Connector 207">
            <a:extLst>
              <a:ext uri="{FF2B5EF4-FFF2-40B4-BE49-F238E27FC236}">
                <a16:creationId xmlns:a16="http://schemas.microsoft.com/office/drawing/2014/main" id="{F9EFE988-A1A5-40B9-93F3-4E14C967AD0F}"/>
              </a:ext>
            </a:extLst>
          </p:cNvPr>
          <p:cNvCxnSpPr/>
          <p:nvPr/>
        </p:nvCxnSpPr>
        <p:spPr>
          <a:xfrm flipH="1">
            <a:off x="3121874" y="5394083"/>
            <a:ext cx="235830"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62" name="Straight Arrow Connector 207">
            <a:extLst>
              <a:ext uri="{FF2B5EF4-FFF2-40B4-BE49-F238E27FC236}">
                <a16:creationId xmlns:a16="http://schemas.microsoft.com/office/drawing/2014/main" id="{C0C25604-0EB9-4090-AE75-F289437F39AA}"/>
              </a:ext>
            </a:extLst>
          </p:cNvPr>
          <p:cNvCxnSpPr/>
          <p:nvPr/>
        </p:nvCxnSpPr>
        <p:spPr>
          <a:xfrm>
            <a:off x="2882976" y="5394728"/>
            <a:ext cx="238898"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63" name="Straight Arrow Connector 207">
            <a:extLst>
              <a:ext uri="{FF2B5EF4-FFF2-40B4-BE49-F238E27FC236}">
                <a16:creationId xmlns:a16="http://schemas.microsoft.com/office/drawing/2014/main" id="{954BECC2-0B0A-40B6-A589-7DE2E256EA99}"/>
              </a:ext>
            </a:extLst>
          </p:cNvPr>
          <p:cNvCxnSpPr/>
          <p:nvPr/>
        </p:nvCxnSpPr>
        <p:spPr>
          <a:xfrm flipH="1">
            <a:off x="8392483" y="4168378"/>
            <a:ext cx="23583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82" name="Group 201">
            <a:extLst>
              <a:ext uri="{FF2B5EF4-FFF2-40B4-BE49-F238E27FC236}">
                <a16:creationId xmlns:a16="http://schemas.microsoft.com/office/drawing/2014/main" id="{FB9FC586-9B2F-4712-8ECC-E30CD3C37249}"/>
              </a:ext>
            </a:extLst>
          </p:cNvPr>
          <p:cNvGrpSpPr/>
          <p:nvPr/>
        </p:nvGrpSpPr>
        <p:grpSpPr>
          <a:xfrm>
            <a:off x="3357704" y="1813715"/>
            <a:ext cx="5010480" cy="915439"/>
            <a:chOff x="3241650" y="1579444"/>
            <a:chExt cx="5351382" cy="1527048"/>
          </a:xfrm>
          <a:effectLst/>
        </p:grpSpPr>
        <p:sp>
          <p:nvSpPr>
            <p:cNvPr id="83" name="Rectangle 202">
              <a:extLst>
                <a:ext uri="{FF2B5EF4-FFF2-40B4-BE49-F238E27FC236}">
                  <a16:creationId xmlns:a16="http://schemas.microsoft.com/office/drawing/2014/main" id="{F28A2368-7FAF-43CD-B96D-4BD66C6A444A}"/>
                </a:ext>
              </a:extLst>
            </p:cNvPr>
            <p:cNvSpPr/>
            <p:nvPr/>
          </p:nvSpPr>
          <p:spPr bwMode="auto">
            <a:xfrm>
              <a:off x="3241650" y="1579444"/>
              <a:ext cx="5351382" cy="152704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a typeface="ＭＳ Ｐゴシック" panose="020B0600070205080204" pitchFamily="34" charset="-128"/>
                <a:cs typeface="+mn-cs"/>
              </a:endParaRPr>
            </a:p>
          </p:txBody>
        </p:sp>
        <p:sp>
          <p:nvSpPr>
            <p:cNvPr id="84" name="TextBox 203">
              <a:extLst>
                <a:ext uri="{FF2B5EF4-FFF2-40B4-BE49-F238E27FC236}">
                  <a16:creationId xmlns:a16="http://schemas.microsoft.com/office/drawing/2014/main" id="{E1651FD4-E4EF-44FA-8C7A-18B1D0A28C4C}"/>
                </a:ext>
              </a:extLst>
            </p:cNvPr>
            <p:cNvSpPr txBox="1"/>
            <p:nvPr/>
          </p:nvSpPr>
          <p:spPr>
            <a:xfrm>
              <a:off x="3241650" y="1592263"/>
              <a:ext cx="2585840" cy="715925"/>
            </a:xfrm>
            <a:prstGeom prst="rect">
              <a:avLst/>
            </a:prstGeom>
            <a:noFill/>
          </p:spPr>
          <p:txBody>
            <a:bodyPr wrap="square" lIns="179238" tIns="143391" rIns="179238" bIns="89619"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80342">
                        <a:srgbClr val="0078D7"/>
                      </a:gs>
                      <a:gs pos="46000">
                        <a:srgbClr val="0078D7"/>
                      </a:gs>
                    </a:gsLst>
                    <a:lin ang="5400000" scaled="0"/>
                  </a:gradFill>
                  <a:effectLst/>
                  <a:uLnTx/>
                  <a:uFillTx/>
                  <a:latin typeface="Segoe UI"/>
                  <a:ea typeface="ＭＳ Ｐゴシック" panose="020B0600070205080204" pitchFamily="34" charset="-128"/>
                  <a:cs typeface="+mn-cs"/>
                </a:rPr>
                <a:t>On-premises</a:t>
              </a:r>
            </a:p>
          </p:txBody>
        </p:sp>
        <p:grpSp>
          <p:nvGrpSpPr>
            <p:cNvPr id="164" name="Group 204">
              <a:extLst>
                <a:ext uri="{FF2B5EF4-FFF2-40B4-BE49-F238E27FC236}">
                  <a16:creationId xmlns:a16="http://schemas.microsoft.com/office/drawing/2014/main" id="{1390E557-21D0-488A-A2FD-0E2F28E071FF}"/>
                </a:ext>
              </a:extLst>
            </p:cNvPr>
            <p:cNvGrpSpPr/>
            <p:nvPr/>
          </p:nvGrpSpPr>
          <p:grpSpPr>
            <a:xfrm>
              <a:off x="3382408" y="2125663"/>
              <a:ext cx="5101851" cy="737000"/>
              <a:chOff x="3382408" y="1942967"/>
              <a:chExt cx="5101851" cy="737000"/>
            </a:xfrm>
          </p:grpSpPr>
          <p:pic>
            <p:nvPicPr>
              <p:cNvPr id="165" name="Picture 206">
                <a:extLst>
                  <a:ext uri="{FF2B5EF4-FFF2-40B4-BE49-F238E27FC236}">
                    <a16:creationId xmlns:a16="http://schemas.microsoft.com/office/drawing/2014/main" id="{88D35714-E742-4B23-9C9F-65506D555EE3}"/>
                  </a:ext>
                </a:extLst>
              </p:cNvPr>
              <p:cNvPicPr>
                <a:picLocks noChangeAspect="1"/>
              </p:cNvPicPr>
              <p:nvPr/>
            </p:nvPicPr>
            <p:blipFill rotWithShape="1">
              <a:blip r:embed="rId4">
                <a:duotone>
                  <a:srgbClr val="D2D2D2">
                    <a:shade val="45000"/>
                    <a:satMod val="135000"/>
                  </a:srgbClr>
                  <a:prstClr val="white"/>
                </a:duotone>
                <a:lum bright="-28000"/>
              </a:blip>
              <a:srcRect l="-119947" t="-15357" r="-301267" b="-9626"/>
              <a:stretch/>
            </p:blipFill>
            <p:spPr>
              <a:xfrm>
                <a:off x="3382408" y="1942967"/>
                <a:ext cx="5101851" cy="737000"/>
              </a:xfrm>
              <a:prstGeom prst="rect">
                <a:avLst/>
              </a:prstGeom>
              <a:solidFill>
                <a:srgbClr val="FFFFFF"/>
              </a:solidFill>
            </p:spPr>
          </p:pic>
          <p:sp>
            <p:nvSpPr>
              <p:cNvPr id="166" name="Rectangle 205">
                <a:extLst>
                  <a:ext uri="{FF2B5EF4-FFF2-40B4-BE49-F238E27FC236}">
                    <a16:creationId xmlns:a16="http://schemas.microsoft.com/office/drawing/2014/main" id="{6121327C-EC58-4F41-B160-3C5364746BA8}"/>
                  </a:ext>
                </a:extLst>
              </p:cNvPr>
              <p:cNvSpPr/>
              <p:nvPr/>
            </p:nvSpPr>
            <p:spPr bwMode="auto">
              <a:xfrm>
                <a:off x="4931451" y="2019580"/>
                <a:ext cx="3552808" cy="598562"/>
              </a:xfrm>
              <a:prstGeom prst="rect">
                <a:avLst/>
              </a:prstGeom>
              <a:noFill/>
              <a:ln w="1079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marL="0" marR="0" lvl="0" indent="0" algn="ctr" defTabSz="913843"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709">
                          <a:srgbClr val="505050"/>
                        </a:gs>
                        <a:gs pos="30000">
                          <a:srgbClr val="505050"/>
                        </a:gs>
                      </a:gsLst>
                      <a:lin ang="5400000" scaled="0"/>
                    </a:gradFill>
                    <a:effectLst/>
                    <a:uLnTx/>
                    <a:uFillTx/>
                    <a:latin typeface="Segoe UI Semibold" panose="020B0702040204020203" pitchFamily="34" charset="0"/>
                    <a:ea typeface="ＭＳ Ｐゴシック" panose="020B0600070205080204" pitchFamily="34" charset="-128"/>
                    <a:cs typeface="Segoe UI Semibold" panose="020B0702040204020203" pitchFamily="34" charset="0"/>
                  </a:rPr>
                  <a:t>   Power BI</a:t>
                </a:r>
                <a:r>
                  <a:rPr kumimoji="0" lang="pl-PL" sz="2000" b="0" i="0" u="none" strike="noStrike" kern="0" cap="none" spc="0" normalizeH="0" baseline="0" noProof="0" dirty="0">
                    <a:ln>
                      <a:noFill/>
                    </a:ln>
                    <a:gradFill>
                      <a:gsLst>
                        <a:gs pos="1709">
                          <a:srgbClr val="505050"/>
                        </a:gs>
                        <a:gs pos="30000">
                          <a:srgbClr val="505050"/>
                        </a:gs>
                      </a:gsLst>
                      <a:lin ang="5400000" scaled="0"/>
                    </a:gradFill>
                    <a:effectLst/>
                    <a:uLnTx/>
                    <a:uFillTx/>
                    <a:latin typeface="Segoe UI Semibold" panose="020B0702040204020203" pitchFamily="34" charset="0"/>
                    <a:ea typeface="ＭＳ Ｐゴシック" panose="020B0600070205080204" pitchFamily="34" charset="-128"/>
                    <a:cs typeface="Segoe UI Semibold" panose="020B0702040204020203" pitchFamily="34" charset="0"/>
                  </a:rPr>
                  <a:t> Report Server </a:t>
                </a:r>
                <a:endParaRPr kumimoji="0" lang="en-US" sz="2000" b="0" i="0" u="none" strike="noStrike" kern="0" cap="none" spc="0" normalizeH="0" baseline="0" noProof="0" dirty="0">
                  <a:ln>
                    <a:noFill/>
                  </a:ln>
                  <a:gradFill>
                    <a:gsLst>
                      <a:gs pos="1709">
                        <a:srgbClr val="505050"/>
                      </a:gs>
                      <a:gs pos="30000">
                        <a:srgbClr val="505050"/>
                      </a:gs>
                    </a:gsLst>
                    <a:lin ang="5400000" scaled="0"/>
                  </a:gradFill>
                  <a:effectLst/>
                  <a:uLnTx/>
                  <a:uFillTx/>
                  <a:latin typeface="Segoe UI Semibold" panose="020B0702040204020203" pitchFamily="34" charset="0"/>
                  <a:ea typeface="ＭＳ Ｐゴシック" panose="020B0600070205080204" pitchFamily="34" charset="-128"/>
                  <a:cs typeface="Segoe UI Semibold" panose="020B0702040204020203" pitchFamily="34" charset="0"/>
                </a:endParaRPr>
              </a:p>
            </p:txBody>
          </p:sp>
        </p:grpSp>
      </p:grpSp>
      <p:cxnSp>
        <p:nvCxnSpPr>
          <p:cNvPr id="167" name="Straight Arrow Connector 207">
            <a:extLst>
              <a:ext uri="{FF2B5EF4-FFF2-40B4-BE49-F238E27FC236}">
                <a16:creationId xmlns:a16="http://schemas.microsoft.com/office/drawing/2014/main" id="{116FD4C6-138F-494C-9059-57B12FC7FCA7}"/>
              </a:ext>
            </a:extLst>
          </p:cNvPr>
          <p:cNvCxnSpPr>
            <a:cxnSpLocks/>
          </p:cNvCxnSpPr>
          <p:nvPr/>
        </p:nvCxnSpPr>
        <p:spPr>
          <a:xfrm flipH="1">
            <a:off x="3035156" y="2489311"/>
            <a:ext cx="235830" cy="0"/>
          </a:xfrm>
          <a:prstGeom prst="straightConnector1">
            <a:avLst/>
          </a:prstGeom>
          <a:noFill/>
          <a:ln w="22225" cap="flat" cmpd="sng" algn="ctr">
            <a:solidFill>
              <a:srgbClr val="0072C6"/>
            </a:solidFill>
            <a:prstDash val="solid"/>
            <a:miter lim="800000"/>
            <a:headEnd type="arrow" w="med" len="sm"/>
            <a:tailEnd type="none" w="med" len="med"/>
          </a:ln>
          <a:effectLst/>
        </p:spPr>
      </p:cxnSp>
    </p:spTree>
    <p:extLst>
      <p:ext uri="{BB962C8B-B14F-4D97-AF65-F5344CB8AC3E}">
        <p14:creationId xmlns:p14="http://schemas.microsoft.com/office/powerpoint/2010/main" val="156187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907" y="893"/>
            <a:ext cx="8862718" cy="1280322"/>
          </a:xfrm>
          <a:solidFill>
            <a:schemeClr val="bg1"/>
          </a:solidFill>
        </p:spPr>
        <p:txBody>
          <a:bodyPr/>
          <a:lstStyle/>
          <a:p>
            <a:r>
              <a:rPr lang="en-US" sz="3599" dirty="0">
                <a:solidFill>
                  <a:schemeClr val="tx1"/>
                </a:solidFill>
              </a:rPr>
              <a:t>Prepare, explore, report and collaborate with Power BI Desktop</a:t>
            </a:r>
          </a:p>
        </p:txBody>
      </p:sp>
      <p:sp>
        <p:nvSpPr>
          <p:cNvPr id="3" name="Text Placeholder 2"/>
          <p:cNvSpPr>
            <a:spLocks noGrp="1"/>
          </p:cNvSpPr>
          <p:nvPr>
            <p:ph type="body" sz="quarter" idx="10"/>
          </p:nvPr>
        </p:nvSpPr>
        <p:spPr>
          <a:xfrm>
            <a:off x="2975662" y="1737802"/>
            <a:ext cx="4344474" cy="4931559"/>
          </a:xfrm>
        </p:spPr>
        <p:txBody>
          <a:bodyPr/>
          <a:lstStyle/>
          <a:p>
            <a:pPr>
              <a:spcBef>
                <a:spcPts val="600"/>
              </a:spcBef>
            </a:pPr>
            <a:r>
              <a:rPr lang="en-GB" sz="1999" dirty="0">
                <a:ln w="3175">
                  <a:noFill/>
                </a:ln>
                <a:solidFill>
                  <a:schemeClr val="tx1"/>
                </a:solidFill>
              </a:rPr>
              <a:t>Acquire and prepare data with extensive query capabilities</a:t>
            </a:r>
          </a:p>
          <a:p>
            <a:pPr>
              <a:spcBef>
                <a:spcPts val="600"/>
              </a:spcBef>
            </a:pPr>
            <a:r>
              <a:rPr lang="en-US" sz="1999" dirty="0">
                <a:ln w="3175">
                  <a:noFill/>
                </a:ln>
                <a:solidFill>
                  <a:schemeClr val="tx1"/>
                </a:solidFill>
              </a:rPr>
              <a:t>Establish data structure and transform and analyze data</a:t>
            </a:r>
          </a:p>
          <a:p>
            <a:pPr>
              <a:spcBef>
                <a:spcPts val="600"/>
              </a:spcBef>
            </a:pPr>
            <a:r>
              <a:rPr lang="en-GB" sz="1999" dirty="0">
                <a:ln w="3175">
                  <a:noFill/>
                </a:ln>
                <a:solidFill>
                  <a:schemeClr val="tx1"/>
                </a:solidFill>
              </a:rPr>
              <a:t>Explore data in new ways </a:t>
            </a:r>
            <a:r>
              <a:rPr lang="en-US" sz="1999" dirty="0">
                <a:ln w="3175">
                  <a:noFill/>
                </a:ln>
                <a:solidFill>
                  <a:schemeClr val="tx1"/>
                </a:solidFill>
              </a:rPr>
              <a:t>through a freeform, drag-and-drop canvas</a:t>
            </a:r>
          </a:p>
          <a:p>
            <a:pPr>
              <a:spcBef>
                <a:spcPts val="600"/>
              </a:spcBef>
            </a:pPr>
            <a:r>
              <a:rPr lang="en-US" sz="1999" dirty="0">
                <a:ln w="3175">
                  <a:noFill/>
                </a:ln>
                <a:solidFill>
                  <a:schemeClr val="tx1"/>
                </a:solidFill>
              </a:rPr>
              <a:t>Author reports with a broad range of modern data visualizations</a:t>
            </a:r>
          </a:p>
          <a:p>
            <a:pPr>
              <a:spcBef>
                <a:spcPts val="600"/>
              </a:spcBef>
            </a:pPr>
            <a:r>
              <a:rPr lang="en-US" sz="1999" dirty="0">
                <a:ln w="3175">
                  <a:noFill/>
                </a:ln>
                <a:solidFill>
                  <a:schemeClr val="tx1"/>
                </a:solidFill>
              </a:rPr>
              <a:t>Publish interactive reports to Power BI</a:t>
            </a:r>
          </a:p>
        </p:txBody>
      </p:sp>
      <p:sp>
        <p:nvSpPr>
          <p:cNvPr id="24" name="Rectangle 23"/>
          <p:cNvSpPr/>
          <p:nvPr/>
        </p:nvSpPr>
        <p:spPr>
          <a:xfrm>
            <a:off x="7608168" y="4293097"/>
            <a:ext cx="378934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Segoe UI"/>
                <a:ea typeface="+mn-ea"/>
                <a:cs typeface="+mn-cs"/>
              </a:rPr>
              <a:t>Available as a free, downloadable desktop companion to the Power BI service, </a:t>
            </a:r>
            <a:r>
              <a:rPr kumimoji="0" lang="en-US" sz="1200" b="1" i="1" u="none" strike="noStrike" kern="1200" cap="none" spc="0" normalizeH="0" baseline="0" noProof="0" dirty="0">
                <a:ln>
                  <a:noFill/>
                </a:ln>
                <a:solidFill>
                  <a:srgbClr val="000000"/>
                </a:solidFill>
                <a:effectLst/>
                <a:uLnTx/>
                <a:uFillTx/>
                <a:latin typeface="Segoe UI"/>
                <a:ea typeface="+mn-ea"/>
                <a:cs typeface="+mn-cs"/>
              </a:rPr>
              <a:t>Power BI Desktop is a visual data exploration and reporting tool</a:t>
            </a:r>
            <a:endParaRPr kumimoji="0" lang="en-US" sz="1200" b="0" i="1" u="none" strike="noStrike" kern="1200" cap="none" spc="0" normalizeH="0" baseline="0" noProof="0" dirty="0">
              <a:ln>
                <a:noFill/>
              </a:ln>
              <a:solidFill>
                <a:srgbClr val="000000"/>
              </a:solidFill>
              <a:effectLst/>
              <a:uLnTx/>
              <a:uFillTx/>
              <a:latin typeface="Segoe UI"/>
              <a:ea typeface="+mn-ea"/>
              <a:cs typeface="+mn-cs"/>
            </a:endParaRPr>
          </a:p>
        </p:txBody>
      </p:sp>
      <p:sp>
        <p:nvSpPr>
          <p:cNvPr id="41" name="Rectangle 40"/>
          <p:cNvSpPr/>
          <p:nvPr/>
        </p:nvSpPr>
        <p:spPr bwMode="auto">
          <a:xfrm>
            <a:off x="1590" y="894"/>
            <a:ext cx="2848316" cy="68562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p:cNvSpPr txBox="1"/>
          <p:nvPr/>
        </p:nvSpPr>
        <p:spPr>
          <a:xfrm>
            <a:off x="1591" y="52296"/>
            <a:ext cx="2848316" cy="430775"/>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199" b="1" i="0" u="none" strike="noStrike" kern="1200" cap="none" spc="-100" normalizeH="0" baseline="0" noProof="0" dirty="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6" name="Oval 70"/>
          <p:cNvSpPr/>
          <p:nvPr/>
        </p:nvSpPr>
        <p:spPr>
          <a:xfrm>
            <a:off x="1414741" y="4951141"/>
            <a:ext cx="1119334" cy="1119334"/>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Share &amp;</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collaborate </a:t>
            </a:r>
          </a:p>
        </p:txBody>
      </p:sp>
      <p:grpSp>
        <p:nvGrpSpPr>
          <p:cNvPr id="49" name="Group 38"/>
          <p:cNvGrpSpPr>
            <a:grpSpLocks noChangeAspect="1"/>
          </p:cNvGrpSpPr>
          <p:nvPr/>
        </p:nvGrpSpPr>
        <p:grpSpPr>
          <a:xfrm>
            <a:off x="678409" y="3930562"/>
            <a:ext cx="383805" cy="351444"/>
            <a:chOff x="4363684" y="5330386"/>
            <a:chExt cx="1409956" cy="1291077"/>
          </a:xfrm>
          <a:solidFill>
            <a:srgbClr val="217346"/>
          </a:solidFill>
        </p:grpSpPr>
        <p:sp>
          <p:nvSpPr>
            <p:cNvPr id="78"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79"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0" name="Oval 47"/>
          <p:cNvSpPr/>
          <p:nvPr/>
        </p:nvSpPr>
        <p:spPr>
          <a:xfrm>
            <a:off x="390095" y="3710398"/>
            <a:ext cx="1119334" cy="1119334"/>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Report</a:t>
            </a:r>
          </a:p>
        </p:txBody>
      </p:sp>
      <p:sp>
        <p:nvSpPr>
          <p:cNvPr id="36" name="Oval 950"/>
          <p:cNvSpPr/>
          <p:nvPr/>
        </p:nvSpPr>
        <p:spPr>
          <a:xfrm>
            <a:off x="390095" y="1252862"/>
            <a:ext cx="1119334" cy="1119334"/>
          </a:xfrm>
          <a:prstGeom prst="ellipse">
            <a:avLst/>
          </a:prstGeom>
          <a:solidFill>
            <a:srgbClr val="F2C812"/>
          </a:solidFill>
          <a:ln w="3175" cap="flat" cmpd="sng" algn="ctr">
            <a:noFill/>
            <a:prstDash val="solid"/>
          </a:ln>
          <a:effectLst/>
        </p:spPr>
        <p:txBody>
          <a:bodyPr vert="horz" wrap="none" lIns="0" tIns="45708"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217346"/>
              </a:solidFill>
              <a:effectLst/>
              <a:uLnTx/>
              <a:uFillTx/>
              <a:latin typeface="Segoe UI"/>
              <a:ea typeface="Segoe UI" pitchFamily="34" charset="0"/>
              <a:cs typeface="Segoe UI" pitchFamily="34" charset="0"/>
            </a:endParaRPr>
          </a:p>
        </p:txBody>
      </p:sp>
      <p:grpSp>
        <p:nvGrpSpPr>
          <p:cNvPr id="11" name="Group 10"/>
          <p:cNvGrpSpPr/>
          <p:nvPr/>
        </p:nvGrpSpPr>
        <p:grpSpPr>
          <a:xfrm>
            <a:off x="1266109" y="3482876"/>
            <a:ext cx="292178" cy="354814"/>
            <a:chOff x="1296521" y="3253388"/>
            <a:chExt cx="292254" cy="354906"/>
          </a:xfrm>
          <a:solidFill>
            <a:srgbClr val="F2C812"/>
          </a:solidFill>
        </p:grpSpPr>
        <p:sp>
          <p:nvSpPr>
            <p:cNvPr id="59" name="Isosceles Triangle 5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Isosceles Triangle 6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Isosceles Triangle 6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p:cNvGrpSpPr/>
          <p:nvPr/>
        </p:nvGrpSpPr>
        <p:grpSpPr>
          <a:xfrm rot="15940603">
            <a:off x="1335816" y="2204723"/>
            <a:ext cx="292178" cy="354814"/>
            <a:chOff x="1296521" y="3253388"/>
            <a:chExt cx="292254" cy="354906"/>
          </a:xfrm>
          <a:solidFill>
            <a:srgbClr val="F2C812"/>
          </a:solidFill>
        </p:grpSpPr>
        <p:sp>
          <p:nvSpPr>
            <p:cNvPr id="65" name="Isosceles Triangle 6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p:cNvGrpSpPr/>
          <p:nvPr/>
        </p:nvGrpSpPr>
        <p:grpSpPr>
          <a:xfrm rot="16043978">
            <a:off x="1318464" y="4717241"/>
            <a:ext cx="292178" cy="354814"/>
            <a:chOff x="1296521" y="3253388"/>
            <a:chExt cx="292254" cy="354906"/>
          </a:xfrm>
          <a:solidFill>
            <a:srgbClr val="F2C812"/>
          </a:solidFill>
        </p:grpSpPr>
        <p:sp>
          <p:nvSpPr>
            <p:cNvPr id="82" name="Isosceles Triangle 8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Isosceles Triangle 8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Isosceles Triangle 8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Oval 36"/>
          <p:cNvSpPr/>
          <p:nvPr/>
        </p:nvSpPr>
        <p:spPr>
          <a:xfrm>
            <a:off x="1414741" y="2481630"/>
            <a:ext cx="1119334" cy="1119334"/>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217346"/>
              </a:solidFill>
              <a:effectLst/>
              <a:uLnTx/>
              <a:uFillTx/>
              <a:latin typeface="Segoe UI"/>
              <a:ea typeface="Segoe UI" pitchFamily="34" charset="0"/>
              <a:cs typeface="Segoe UI" pitchFamily="34" charset="0"/>
            </a:endParaRPr>
          </a:p>
        </p:txBody>
      </p:sp>
      <p:sp>
        <p:nvSpPr>
          <p:cNvPr id="72" name="Donut 3"/>
          <p:cNvSpPr/>
          <p:nvPr/>
        </p:nvSpPr>
        <p:spPr bwMode="auto">
          <a:xfrm>
            <a:off x="1743200" y="3002468"/>
            <a:ext cx="383805" cy="351445"/>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 name="Rectangle 3"/>
          <p:cNvSpPr/>
          <p:nvPr/>
        </p:nvSpPr>
        <p:spPr>
          <a:xfrm>
            <a:off x="1601461" y="2677627"/>
            <a:ext cx="82035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Rectangle 51"/>
          <p:cNvSpPr/>
          <p:nvPr/>
        </p:nvSpPr>
        <p:spPr>
          <a:xfrm>
            <a:off x="510629" y="147574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Freeform 52"/>
          <p:cNvSpPr>
            <a:spLocks noChangeAspect="1"/>
          </p:cNvSpPr>
          <p:nvPr/>
        </p:nvSpPr>
        <p:spPr bwMode="black">
          <a:xfrm>
            <a:off x="1837284" y="5642494"/>
            <a:ext cx="274249" cy="28409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Freeform 53"/>
          <p:cNvSpPr>
            <a:spLocks noChangeAspect="1" noEditPoints="1"/>
          </p:cNvSpPr>
          <p:nvPr/>
        </p:nvSpPr>
        <p:spPr bwMode="black">
          <a:xfrm>
            <a:off x="723720" y="1783438"/>
            <a:ext cx="452084" cy="366565"/>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Segoe UI"/>
              <a:ea typeface="+mn-ea"/>
              <a:cs typeface="+mn-cs"/>
            </a:endParaRPr>
          </a:p>
        </p:txBody>
      </p:sp>
      <p:sp>
        <p:nvSpPr>
          <p:cNvPr id="56" name="Freeform 55"/>
          <p:cNvSpPr>
            <a:spLocks noChangeAspect="1"/>
          </p:cNvSpPr>
          <p:nvPr/>
        </p:nvSpPr>
        <p:spPr bwMode="black">
          <a:xfrm>
            <a:off x="778371" y="4213701"/>
            <a:ext cx="342782" cy="335641"/>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12" tIns="109690" rIns="137112" bIns="10969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05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9086" y="1922441"/>
            <a:ext cx="4113728" cy="2174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612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3"/>
          <p:cNvGrpSpPr/>
          <p:nvPr/>
        </p:nvGrpSpPr>
        <p:grpSpPr>
          <a:xfrm>
            <a:off x="8080304" y="1510103"/>
            <a:ext cx="3491377" cy="4108891"/>
            <a:chOff x="9273209" y="2971799"/>
            <a:chExt cx="2890993" cy="3273305"/>
          </a:xfrm>
        </p:grpSpPr>
        <p:sp>
          <p:nvSpPr>
            <p:cNvPr id="42" name="Rectangle 4"/>
            <p:cNvSpPr/>
            <p:nvPr/>
          </p:nvSpPr>
          <p:spPr bwMode="auto">
            <a:xfrm>
              <a:off x="9273209" y="3554405"/>
              <a:ext cx="2890993" cy="2690699"/>
            </a:xfrm>
            <a:prstGeom prst="rect">
              <a:avLst/>
            </a:prstGeom>
            <a:solidFill>
              <a:schemeClr val="bg1"/>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91416" bIns="143391" numCol="1" spcCol="0" rtlCol="0" fromWordArt="0" anchor="t" anchorCtr="0" forceAA="0" compatLnSpc="1">
              <a:prstTxWarp prst="textNoShape">
                <a:avLst/>
              </a:prstTxWarp>
              <a:noAutofit/>
            </a:bodyPr>
            <a:lstStyle/>
            <a:p>
              <a:pPr marL="280037" marR="0" lvl="1" indent="-280037" algn="l" defTabSz="914093"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799" b="0" i="0" u="none" strike="noStrike" kern="1200" cap="none" spc="0" normalizeH="0" baseline="0" noProof="0" dirty="0">
                  <a:ln>
                    <a:noFill/>
                  </a:ln>
                  <a:solidFill>
                    <a:srgbClr val="505050"/>
                  </a:solidFill>
                  <a:effectLst/>
                  <a:uLnTx/>
                  <a:uFillTx/>
                  <a:latin typeface="Segoe UI Light"/>
                  <a:ea typeface="+mn-ea"/>
                  <a:cs typeface="+mn-cs"/>
                </a:rPr>
                <a:t>Remove rows or columns</a:t>
              </a:r>
            </a:p>
            <a:p>
              <a:pPr marL="280037" marR="0" lvl="1" indent="-280037" algn="l" defTabSz="914093"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799" b="0" i="0" u="none" strike="noStrike" kern="1200" cap="none" spc="0" normalizeH="0" baseline="0" noProof="0" dirty="0">
                  <a:ln>
                    <a:noFill/>
                  </a:ln>
                  <a:solidFill>
                    <a:srgbClr val="505050"/>
                  </a:solidFill>
                  <a:effectLst/>
                  <a:uLnTx/>
                  <a:uFillTx/>
                  <a:latin typeface="Segoe UI Light"/>
                  <a:ea typeface="+mn-ea"/>
                  <a:cs typeface="+mn-cs"/>
                </a:rPr>
                <a:t>Change a data type</a:t>
              </a:r>
            </a:p>
            <a:p>
              <a:pPr marL="280037" marR="0" lvl="1" indent="-280037" algn="l" defTabSz="914093"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799" b="0" i="0" u="none" strike="noStrike" kern="1200" cap="none" spc="0" normalizeH="0" baseline="0" noProof="0" dirty="0">
                  <a:ln>
                    <a:noFill/>
                  </a:ln>
                  <a:solidFill>
                    <a:srgbClr val="505050"/>
                  </a:solidFill>
                  <a:effectLst/>
                  <a:uLnTx/>
                  <a:uFillTx/>
                  <a:latin typeface="Segoe UI Light"/>
                  <a:ea typeface="+mn-ea"/>
                  <a:cs typeface="+mn-cs"/>
                </a:rPr>
                <a:t>Pivot columns and group rows</a:t>
              </a:r>
            </a:p>
            <a:p>
              <a:pPr marL="280037" marR="0" lvl="1" indent="-280037" algn="l" defTabSz="914093"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799" b="0" i="0" u="none" strike="noStrike" kern="1200" cap="none" spc="0" normalizeH="0" baseline="0" noProof="0" dirty="0">
                  <a:ln>
                    <a:noFill/>
                  </a:ln>
                  <a:solidFill>
                    <a:srgbClr val="505050"/>
                  </a:solidFill>
                  <a:effectLst/>
                  <a:uLnTx/>
                  <a:uFillTx/>
                  <a:latin typeface="Segoe UI Light"/>
                  <a:ea typeface="+mn-ea"/>
                  <a:cs typeface="+mn-cs"/>
                </a:rPr>
                <a:t>Modify a table name</a:t>
              </a:r>
            </a:p>
            <a:p>
              <a:pPr marL="280037" marR="0" lvl="1" indent="-280037" algn="l" defTabSz="914093"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799" b="0" i="0" u="none" strike="noStrike" kern="1200" cap="none" spc="0" normalizeH="0" baseline="0" noProof="0" dirty="0">
                  <a:ln>
                    <a:noFill/>
                  </a:ln>
                  <a:solidFill>
                    <a:srgbClr val="505050"/>
                  </a:solidFill>
                  <a:effectLst/>
                  <a:uLnTx/>
                  <a:uFillTx/>
                  <a:latin typeface="Segoe UI Light"/>
                  <a:ea typeface="+mn-ea"/>
                  <a:cs typeface="+mn-cs"/>
                </a:rPr>
                <a:t>Identify and fix errors</a:t>
              </a:r>
            </a:p>
            <a:p>
              <a:pPr marL="280037" marR="0" lvl="0" indent="-280037" algn="l" defTabSz="914093"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799" b="0" i="0" u="none" strike="noStrike" kern="1200" cap="none" spc="0" normalizeH="0" baseline="0" noProof="0" dirty="0">
                  <a:ln>
                    <a:noFill/>
                  </a:ln>
                  <a:solidFill>
                    <a:srgbClr val="505050"/>
                  </a:solidFill>
                  <a:effectLst/>
                  <a:uLnTx/>
                  <a:uFillTx/>
                  <a:latin typeface="Segoe UI Light"/>
                  <a:ea typeface="+mn-ea"/>
                  <a:cs typeface="+mn-cs"/>
                </a:rPr>
                <a:t>Merge or append queries to combine </a:t>
              </a:r>
              <a:r>
                <a:rPr kumimoji="0" lang="en-US" sz="1799" b="0" i="0" u="none" strike="noStrike" kern="1200" cap="none" spc="0" normalizeH="0" baseline="0" noProof="0" dirty="0">
                  <a:ln>
                    <a:noFill/>
                  </a:ln>
                  <a:solidFill>
                    <a:srgbClr val="505050"/>
                  </a:solidFill>
                  <a:effectLst/>
                  <a:uLnTx/>
                  <a:uFillTx/>
                  <a:latin typeface="Segoe UI Light"/>
                  <a:ea typeface="+mn-ea"/>
                  <a:cs typeface="+mn-cs"/>
                </a:rPr>
                <a:t>data from multiple queries into a single query</a:t>
              </a:r>
            </a:p>
          </p:txBody>
        </p:sp>
        <p:sp>
          <p:nvSpPr>
            <p:cNvPr id="43" name="Rectangle 5"/>
            <p:cNvSpPr/>
            <p:nvPr/>
          </p:nvSpPr>
          <p:spPr bwMode="auto">
            <a:xfrm>
              <a:off x="9273938" y="2971799"/>
              <a:ext cx="2890264" cy="58260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505050"/>
                  </a:solidFill>
                  <a:effectLst/>
                  <a:uLnTx/>
                  <a:uFillTx/>
                  <a:latin typeface="Segoe UI Light"/>
                  <a:ea typeface="+mn-ea"/>
                  <a:cs typeface="+mn-cs"/>
                </a:rPr>
                <a:t>Common data-shaping tasks</a:t>
              </a:r>
            </a:p>
          </p:txBody>
        </p:sp>
      </p:grpSp>
      <p:sp>
        <p:nvSpPr>
          <p:cNvPr id="3" name="Text Placeholder 2"/>
          <p:cNvSpPr>
            <a:spLocks noGrp="1"/>
          </p:cNvSpPr>
          <p:nvPr>
            <p:ph type="body" sz="quarter" idx="10"/>
          </p:nvPr>
        </p:nvSpPr>
        <p:spPr>
          <a:xfrm>
            <a:off x="2950650" y="1339958"/>
            <a:ext cx="4968322" cy="4631201"/>
          </a:xfrm>
        </p:spPr>
        <p:txBody>
          <a:bodyPr vert="horz" wrap="square" lIns="182832" tIns="146266" rIns="182832" bIns="146266" rtlCol="0">
            <a:noAutofit/>
          </a:bodyPr>
          <a:lstStyle/>
          <a:p>
            <a:pPr>
              <a:spcBef>
                <a:spcPts val="600"/>
              </a:spcBef>
            </a:pPr>
            <a:r>
              <a:rPr lang="en-GB" sz="2399" dirty="0">
                <a:ln w="3175">
                  <a:noFill/>
                </a:ln>
                <a:solidFill>
                  <a:schemeClr val="tx1"/>
                </a:solidFill>
              </a:rPr>
              <a:t>Transform </a:t>
            </a:r>
            <a:r>
              <a:rPr lang="en-US" sz="2399" dirty="0">
                <a:ln w="3175">
                  <a:noFill/>
                </a:ln>
                <a:solidFill>
                  <a:schemeClr val="tx1"/>
                </a:solidFill>
              </a:rPr>
              <a:t>data to fit your needs using intuitive UI</a:t>
            </a:r>
          </a:p>
          <a:p>
            <a:pPr marL="691942" lvl="1" indent="-349145">
              <a:buFont typeface="Courier New" panose="02070309020205020404" pitchFamily="49" charset="0"/>
              <a:buChar char="o"/>
            </a:pPr>
            <a:r>
              <a:rPr lang="en-GB" sz="1999" dirty="0">
                <a:ea typeface="Calibri" panose="020F0502020204030204" pitchFamily="34" charset="0"/>
                <a:cs typeface="Times New Roman" panose="02020603050405020304" pitchFamily="18" charset="0"/>
              </a:rPr>
              <a:t>Select data for inclusion </a:t>
            </a:r>
          </a:p>
          <a:p>
            <a:pPr marL="691942" lvl="1" indent="-349145">
              <a:buFont typeface="Courier New" panose="02070309020205020404" pitchFamily="49" charset="0"/>
              <a:buChar char="o"/>
            </a:pPr>
            <a:r>
              <a:rPr lang="en-GB" sz="1999" dirty="0">
                <a:ea typeface="Calibri" panose="020F0502020204030204" pitchFamily="34" charset="0"/>
                <a:cs typeface="Times New Roman" panose="02020603050405020304" pitchFamily="18" charset="0"/>
              </a:rPr>
              <a:t>Cleanse data and remove errors</a:t>
            </a:r>
          </a:p>
          <a:p>
            <a:pPr marL="691942" lvl="1" indent="-349145">
              <a:buFont typeface="Courier New" panose="02070309020205020404" pitchFamily="49" charset="0"/>
              <a:buChar char="o"/>
            </a:pPr>
            <a:r>
              <a:rPr lang="en-GB" sz="1999" dirty="0">
                <a:ea typeface="Calibri" panose="020F0502020204030204" pitchFamily="34" charset="0"/>
                <a:cs typeface="Times New Roman" panose="02020603050405020304" pitchFamily="18" charset="0"/>
              </a:rPr>
              <a:t>Precisely tune the query step sequence: re-order, add, edit or delete steps as needed</a:t>
            </a:r>
          </a:p>
          <a:p>
            <a:pPr marL="691942" lvl="1" indent="-349145">
              <a:buFont typeface="Courier New" panose="02070309020205020404" pitchFamily="49" charset="0"/>
              <a:buChar char="o"/>
            </a:pPr>
            <a:r>
              <a:rPr lang="en-US" sz="1999" dirty="0">
                <a:ea typeface="Calibri" panose="020F0502020204030204" pitchFamily="34" charset="0"/>
                <a:cs typeface="Times New Roman" panose="02020603050405020304" pitchFamily="18" charset="0"/>
              </a:rPr>
              <a:t>Modify data types to support specific calculation requirements</a:t>
            </a:r>
            <a:endParaRPr lang="en-GB" sz="1999" dirty="0">
              <a:ea typeface="Calibri" panose="020F0502020204030204" pitchFamily="34" charset="0"/>
              <a:cs typeface="Times New Roman" panose="02020603050405020304" pitchFamily="18" charset="0"/>
            </a:endParaRPr>
          </a:p>
          <a:p>
            <a:pPr>
              <a:spcBef>
                <a:spcPts val="600"/>
              </a:spcBef>
            </a:pPr>
            <a:r>
              <a:rPr lang="en-GB" sz="2399" dirty="0">
                <a:ln w="3175">
                  <a:noFill/>
                </a:ln>
                <a:solidFill>
                  <a:schemeClr val="tx1"/>
                </a:solidFill>
              </a:rPr>
              <a:t>Very powerful for advanced scenarios (M, Mashups)</a:t>
            </a:r>
          </a:p>
        </p:txBody>
      </p:sp>
      <p:sp>
        <p:nvSpPr>
          <p:cNvPr id="7" name="AutoShape 2" descr="Expand"/>
          <p:cNvSpPr>
            <a:spLocks noChangeAspect="1" noChangeArrowheads="1"/>
          </p:cNvSpPr>
          <p:nvPr/>
        </p:nvSpPr>
        <p:spPr bwMode="auto">
          <a:xfrm>
            <a:off x="5629397" y="137383"/>
            <a:ext cx="142838" cy="142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1590" y="894"/>
            <a:ext cx="2848316" cy="6856214"/>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Share &amp;</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collaborate </a:t>
              </a:r>
            </a:p>
          </p:txBody>
        </p:sp>
        <p:grpSp>
          <p:nvGrpSpPr>
            <p:cNvPr id="73" name="Group 38"/>
            <p:cNvGrpSpPr>
              <a:grpSpLocks noChangeAspect="1"/>
            </p:cNvGrpSpPr>
            <p:nvPr/>
          </p:nvGrpSpPr>
          <p:grpSpPr>
            <a:xfrm>
              <a:off x="676996" y="3930692"/>
              <a:ext cx="383905" cy="351536"/>
              <a:chOff x="4363684" y="5330386"/>
              <a:chExt cx="1409956" cy="1291077"/>
            </a:xfrm>
            <a:solidFill>
              <a:srgbClr val="217346"/>
            </a:solidFill>
          </p:grpSpPr>
          <p:sp>
            <p:nvSpPr>
              <p:cNvPr id="100"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01"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4"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Report</a:t>
              </a:r>
            </a:p>
          </p:txBody>
        </p:sp>
        <p:sp>
          <p:nvSpPr>
            <p:cNvPr id="7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217346"/>
                </a:solidFill>
                <a:effectLst/>
                <a:uLnTx/>
                <a:uFillTx/>
                <a:latin typeface="Segoe UI"/>
                <a:ea typeface="Segoe UI" pitchFamily="34" charset="0"/>
                <a:cs typeface="Segoe UI" pitchFamily="34" charset="0"/>
              </a:endParaRPr>
            </a:p>
          </p:txBody>
        </p:sp>
        <p:grpSp>
          <p:nvGrpSpPr>
            <p:cNvPr id="76" name="Group 75"/>
            <p:cNvGrpSpPr/>
            <p:nvPr/>
          </p:nvGrpSpPr>
          <p:grpSpPr>
            <a:xfrm>
              <a:off x="1264851" y="3482890"/>
              <a:ext cx="292254" cy="354906"/>
              <a:chOff x="1296521" y="3253388"/>
              <a:chExt cx="292254" cy="354906"/>
            </a:xfrm>
            <a:solidFill>
              <a:srgbClr val="F2C812"/>
            </a:solidFill>
          </p:grpSpPr>
          <p:sp>
            <p:nvSpPr>
              <p:cNvPr id="97" name="Isosceles Triangle 9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Isosceles Triangle 9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9" name="Group 78"/>
            <p:cNvGrpSpPr/>
            <p:nvPr/>
          </p:nvGrpSpPr>
          <p:grpSpPr>
            <a:xfrm rot="15940603">
              <a:off x="1334576" y="2204404"/>
              <a:ext cx="292254" cy="354906"/>
              <a:chOff x="1296521" y="3253388"/>
              <a:chExt cx="292254" cy="354906"/>
            </a:xfrm>
            <a:solidFill>
              <a:srgbClr val="F2C812"/>
            </a:solidFill>
          </p:grpSpPr>
          <p:sp>
            <p:nvSpPr>
              <p:cNvPr id="94" name="Isosceles Triangle 93"/>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6043978">
              <a:off x="1317220" y="4717577"/>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1"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217346"/>
                </a:solidFill>
                <a:effectLst/>
                <a:uLnTx/>
                <a:uFillTx/>
                <a:latin typeface="Segoe UI"/>
                <a:ea typeface="Segoe UI" pitchFamily="34" charset="0"/>
                <a:cs typeface="Segoe UI" pitchFamily="34" charset="0"/>
              </a:endParaRPr>
            </a:p>
          </p:txBody>
        </p:sp>
        <p:sp>
          <p:nvSpPr>
            <p:cNvPr id="8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83" name="Rectangle 82"/>
            <p:cNvSpPr/>
            <p:nvPr/>
          </p:nvSpPr>
          <p:spPr>
            <a:xfrm>
              <a:off x="1600291" y="2677430"/>
              <a:ext cx="820568" cy="30785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 name="Rectangle 83"/>
            <p:cNvSpPr/>
            <p:nvPr/>
          </p:nvSpPr>
          <p:spPr>
            <a:xfrm>
              <a:off x="509174" y="1475232"/>
              <a:ext cx="838974" cy="30785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 name="Freeform 84"/>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 name="Freeform 85"/>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Segoe UI"/>
                <a:ea typeface="+mn-ea"/>
                <a:cs typeface="+mn-cs"/>
              </a:endParaRPr>
            </a:p>
          </p:txBody>
        </p:sp>
        <p:sp>
          <p:nvSpPr>
            <p:cNvPr id="87" name="Freeform 86"/>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12" tIns="109690" rIns="137112" bIns="10969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05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p:cNvSpPr/>
            <p:nvPr/>
          </p:nvSpPr>
          <p:spPr bwMode="auto">
            <a:xfrm rot="2745734">
              <a:off x="884335" y="2216554"/>
              <a:ext cx="1613898"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Title 10"/>
          <p:cNvSpPr txBox="1">
            <a:spLocks/>
          </p:cNvSpPr>
          <p:nvPr/>
        </p:nvSpPr>
        <p:spPr>
          <a:xfrm>
            <a:off x="2849907" y="893"/>
            <a:ext cx="8862718" cy="664978"/>
          </a:xfrm>
          <a:prstGeom prst="rect">
            <a:avLst/>
          </a:prstGeom>
          <a:noFill/>
        </p:spPr>
        <p:txBody>
          <a:bodyPr vert="horz" wrap="square" lIns="0" tIns="91416" rIns="0" bIns="91416"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25" marR="0" lvl="0" indent="0" algn="l" defTabSz="914367" rtl="0" eaLnBrk="1" fontAlgn="auto" latinLnBrk="0" hangingPunct="1">
              <a:lnSpc>
                <a:spcPct val="90000"/>
              </a:lnSpc>
              <a:spcBef>
                <a:spcPct val="0"/>
              </a:spcBef>
              <a:spcAft>
                <a:spcPts val="0"/>
              </a:spcAft>
              <a:buClrTx/>
              <a:buSzTx/>
              <a:buFontTx/>
              <a:buNone/>
              <a:tabLst/>
              <a:defRPr/>
            </a:pPr>
            <a:r>
              <a:rPr kumimoji="0" lang="en-US" sz="3599" b="0" i="0" u="none" strike="noStrike" kern="1200" cap="none" spc="-100" normalizeH="0" baseline="0" noProof="0" dirty="0">
                <a:ln w="3175">
                  <a:noFill/>
                </a:ln>
                <a:solidFill>
                  <a:srgbClr val="505050"/>
                </a:solidFill>
                <a:effectLst/>
                <a:uLnTx/>
                <a:uFillTx/>
                <a:latin typeface="Segoe UI Light"/>
                <a:ea typeface="+mn-ea"/>
                <a:cs typeface="Segoe UI" pitchFamily="34" charset="0"/>
              </a:rPr>
              <a:t>Shape data into the format and structure you need</a:t>
            </a:r>
            <a:endParaRPr kumimoji="0" lang="en-IN" sz="3599"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44" name="TextBox 43"/>
          <p:cNvSpPr txBox="1"/>
          <p:nvPr/>
        </p:nvSpPr>
        <p:spPr>
          <a:xfrm>
            <a:off x="1591" y="52296"/>
            <a:ext cx="2848316" cy="430775"/>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199" b="1" i="0" u="none" strike="noStrike" kern="1200" cap="none" spc="-100" normalizeH="0" baseline="0" noProof="0" dirty="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Tree>
    <p:extLst>
      <p:ext uri="{BB962C8B-B14F-4D97-AF65-F5344CB8AC3E}">
        <p14:creationId xmlns:p14="http://schemas.microsoft.com/office/powerpoint/2010/main" val="78568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9139" y="894"/>
            <a:ext cx="8903486" cy="1279827"/>
          </a:xfrm>
          <a:solidFill>
            <a:schemeClr val="bg1"/>
          </a:solidFill>
        </p:spPr>
        <p:txBody>
          <a:bodyPr/>
          <a:lstStyle/>
          <a:p>
            <a:r>
              <a:rPr lang="en-US" sz="3599" dirty="0">
                <a:solidFill>
                  <a:schemeClr val="tx1"/>
                </a:solidFill>
              </a:rPr>
              <a:t>Produce rich data models using formulas and relationships</a:t>
            </a:r>
          </a:p>
        </p:txBody>
      </p:sp>
      <p:sp>
        <p:nvSpPr>
          <p:cNvPr id="3" name="Text Placeholder 2"/>
          <p:cNvSpPr>
            <a:spLocks noGrp="1"/>
          </p:cNvSpPr>
          <p:nvPr>
            <p:ph type="body" sz="quarter" idx="10"/>
          </p:nvPr>
        </p:nvSpPr>
        <p:spPr>
          <a:xfrm>
            <a:off x="2809138" y="1157938"/>
            <a:ext cx="5663126" cy="5439415"/>
          </a:xfrm>
        </p:spPr>
        <p:txBody>
          <a:bodyPr vert="horz" wrap="square" lIns="182832" tIns="146266" rIns="182832" bIns="146266" rtlCol="0">
            <a:normAutofit fontScale="92500" lnSpcReduction="10000"/>
          </a:bodyPr>
          <a:lstStyle/>
          <a:p>
            <a:pPr marL="342797" indent="-342797" defTabSz="914126" fontAlgn="base">
              <a:spcBef>
                <a:spcPts val="600"/>
              </a:spcBef>
              <a:buFont typeface="Symbol" panose="05050102010706020507" pitchFamily="18" charset="2"/>
              <a:buChar char=""/>
            </a:pPr>
            <a:r>
              <a:rPr lang="en-US" sz="1999" dirty="0">
                <a:solidFill>
                  <a:schemeClr val="tx1"/>
                </a:solidFill>
                <a:ea typeface="Calibri" panose="020F0502020204030204" pitchFamily="34" charset="0"/>
                <a:cs typeface="Times New Roman" panose="02020603050405020304" pitchFamily="18" charset="0"/>
              </a:rPr>
              <a:t>Automatically create a model by importing data</a:t>
            </a:r>
          </a:p>
          <a:p>
            <a:pPr marL="691942" lvl="1" indent="-349145">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Desktop detects relationships automatically, categorizes data and applies default summarization</a:t>
            </a:r>
          </a:p>
          <a:p>
            <a:pPr marL="342797" indent="-342797" defTabSz="914126" fontAlgn="base">
              <a:spcBef>
                <a:spcPts val="600"/>
              </a:spcBef>
              <a:buFont typeface="Symbol" panose="05050102010706020507" pitchFamily="18" charset="2"/>
              <a:buChar char=""/>
            </a:pPr>
            <a:r>
              <a:rPr lang="en-GB" sz="1999" dirty="0">
                <a:solidFill>
                  <a:schemeClr val="tx1"/>
                </a:solidFill>
                <a:ea typeface="Calibri" panose="020F0502020204030204" pitchFamily="34" charset="0"/>
                <a:cs typeface="Times New Roman" panose="02020603050405020304" pitchFamily="18" charset="0"/>
              </a:rPr>
              <a:t>Refine models to enable complex calculations</a:t>
            </a:r>
          </a:p>
          <a:p>
            <a:pPr marL="691942" lvl="1" indent="-349145">
              <a:buFont typeface="Courier New" panose="02070309020205020404" pitchFamily="49" charset="0"/>
              <a:buChar char="o"/>
            </a:pPr>
            <a:r>
              <a:rPr lang="en-GB" sz="1799" dirty="0">
                <a:ea typeface="Calibri" panose="020F0502020204030204" pitchFamily="34" charset="0"/>
                <a:cs typeface="Times New Roman" panose="02020603050405020304" pitchFamily="18" charset="0"/>
              </a:rPr>
              <a:t>Create relationships between tables manually or using the AutoDetect feature</a:t>
            </a:r>
          </a:p>
          <a:p>
            <a:pPr marL="691942" lvl="1" indent="-349145">
              <a:buFont typeface="Courier New" panose="02070309020205020404" pitchFamily="49" charset="0"/>
              <a:buChar char="o"/>
            </a:pPr>
            <a:r>
              <a:rPr lang="en-GB" sz="1799" dirty="0">
                <a:ea typeface="Calibri" panose="020F0502020204030204" pitchFamily="34" charset="0"/>
                <a:cs typeface="Times New Roman" panose="02020603050405020304" pitchFamily="18" charset="0"/>
              </a:rPr>
              <a:t>Adjust relationship type (1:1, many: many, m:1) and cross-filter data for new insights</a:t>
            </a:r>
          </a:p>
          <a:p>
            <a:pPr marL="342797" indent="-342797" defTabSz="914126" fontAlgn="base">
              <a:spcBef>
                <a:spcPts val="600"/>
              </a:spcBef>
              <a:buFont typeface="Symbol" panose="05050102010706020507" pitchFamily="18" charset="2"/>
              <a:buChar char=""/>
            </a:pPr>
            <a:r>
              <a:rPr lang="en-US" sz="1999" dirty="0">
                <a:solidFill>
                  <a:schemeClr val="tx1"/>
                </a:solidFill>
                <a:ea typeface="Calibri" panose="020F0502020204030204" pitchFamily="34" charset="0"/>
                <a:cs typeface="Times New Roman" panose="02020603050405020304" pitchFamily="18" charset="0"/>
              </a:rPr>
              <a:t>Define calculations – known as measures – to generate new fields for use in reports</a:t>
            </a:r>
          </a:p>
          <a:p>
            <a:pPr marL="691942" lvl="1" indent="-349145">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Use automatically generated measures, or create custom measures with Data Analysis Expressions (DAX) formulas</a:t>
            </a:r>
          </a:p>
          <a:p>
            <a:pPr marL="342797" indent="-342797" defTabSz="914126" fontAlgn="base">
              <a:spcBef>
                <a:spcPts val="600"/>
              </a:spcBef>
              <a:buFont typeface="Symbol" panose="05050102010706020507" pitchFamily="18" charset="2"/>
              <a:buChar char=""/>
            </a:pPr>
            <a:r>
              <a:rPr lang="en-GB" sz="1999" dirty="0">
                <a:solidFill>
                  <a:schemeClr val="tx1"/>
                </a:solidFill>
                <a:ea typeface="Calibri" panose="020F0502020204030204" pitchFamily="34" charset="0"/>
                <a:cs typeface="Times New Roman" panose="02020603050405020304" pitchFamily="18" charset="0"/>
              </a:rPr>
              <a:t>Develop advanced analytics using a combination of measures and relationships </a:t>
            </a:r>
          </a:p>
          <a:p>
            <a:pPr marL="691942" lvl="1" indent="-349145">
              <a:buFont typeface="Courier New" panose="02070309020205020404" pitchFamily="49" charset="0"/>
              <a:buChar char="o"/>
            </a:pPr>
            <a:r>
              <a:rPr lang="en-GB" sz="1799" dirty="0">
                <a:ea typeface="Calibri" panose="020F0502020204030204" pitchFamily="34" charset="0"/>
                <a:cs typeface="Times New Roman" panose="02020603050405020304" pitchFamily="18" charset="0"/>
              </a:rPr>
              <a:t>Uncover correlations, highlight exceptions and understand business outcomes</a:t>
            </a:r>
          </a:p>
        </p:txBody>
      </p:sp>
      <p:sp>
        <p:nvSpPr>
          <p:cNvPr id="12" name="Rectangle 11"/>
          <p:cNvSpPr/>
          <p:nvPr/>
        </p:nvSpPr>
        <p:spPr>
          <a:xfrm>
            <a:off x="8582932" y="1525649"/>
            <a:ext cx="3414404" cy="461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Segoe UI"/>
                <a:ea typeface="+mn-ea"/>
                <a:cs typeface="+mn-cs"/>
              </a:rPr>
              <a:t>Apply complex schema and business logic to create rich, reusable data models</a:t>
            </a:r>
          </a:p>
        </p:txBody>
      </p:sp>
      <p:sp>
        <p:nvSpPr>
          <p:cNvPr id="54" name="Rectangle 53"/>
          <p:cNvSpPr/>
          <p:nvPr/>
        </p:nvSpPr>
        <p:spPr>
          <a:xfrm>
            <a:off x="8582933" y="3958037"/>
            <a:ext cx="3059903" cy="27692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Segoe UI"/>
                <a:ea typeface="+mn-ea"/>
                <a:cs typeface="+mn-cs"/>
              </a:rPr>
              <a:t>Create and modify relationships</a:t>
            </a:r>
          </a:p>
        </p:txBody>
      </p:sp>
      <p:sp>
        <p:nvSpPr>
          <p:cNvPr id="56" name="Rectangle 55"/>
          <p:cNvSpPr/>
          <p:nvPr/>
        </p:nvSpPr>
        <p:spPr>
          <a:xfrm>
            <a:off x="8582932" y="6070475"/>
            <a:ext cx="321897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Segoe UI"/>
                <a:ea typeface="+mn-ea"/>
                <a:cs typeface="+mn-cs"/>
              </a:rPr>
              <a:t>Define and use measures with DAX formulas</a:t>
            </a:r>
          </a:p>
        </p:txBody>
      </p:sp>
      <p:pic>
        <p:nvPicPr>
          <p:cNvPr id="70" name="UserFlows_v10_3.0_Diagram View.png"/>
          <p:cNvPicPr>
            <a:picLocks noChangeAspect="1"/>
          </p:cNvPicPr>
          <p:nvPr/>
        </p:nvPicPr>
        <p:blipFill>
          <a:blip r:embed="rId3"/>
          <a:stretch>
            <a:fillRect/>
          </a:stretch>
        </p:blipFill>
        <p:spPr>
          <a:xfrm>
            <a:off x="8763764" y="2170946"/>
            <a:ext cx="2919080" cy="1641982"/>
          </a:xfrm>
          <a:prstGeom prst="rect">
            <a:avLst/>
          </a:prstGeom>
          <a:ln>
            <a:noFill/>
          </a:ln>
          <a:effectLst>
            <a:outerShdw blurRad="50800" dist="38100" dir="2700000" algn="tl" rotWithShape="0">
              <a:prstClr val="black">
                <a:alpha val="40000"/>
              </a:prstClr>
            </a:outerShdw>
          </a:effectLst>
        </p:spPr>
      </p:pic>
      <p:grpSp>
        <p:nvGrpSpPr>
          <p:cNvPr id="52" name="Group 51"/>
          <p:cNvGrpSpPr/>
          <p:nvPr/>
        </p:nvGrpSpPr>
        <p:grpSpPr>
          <a:xfrm>
            <a:off x="1590" y="894"/>
            <a:ext cx="2848316" cy="6856214"/>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Share &amp;</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84" name="Rectangle 83"/>
            <p:cNvSpPr/>
            <p:nvPr/>
          </p:nvSpPr>
          <p:spPr>
            <a:xfrm>
              <a:off x="1600291" y="2677430"/>
              <a:ext cx="820568" cy="30785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Rectangle 84"/>
            <p:cNvSpPr/>
            <p:nvPr/>
          </p:nvSpPr>
          <p:spPr>
            <a:xfrm>
              <a:off x="509174" y="1475232"/>
              <a:ext cx="838974" cy="30785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12" tIns="109690" rIns="137112" bIns="10969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05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868542" y="2225466"/>
              <a:ext cx="1638776"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 name="Picture 8"/>
          <p:cNvPicPr>
            <a:picLocks noChangeAspect="1"/>
          </p:cNvPicPr>
          <p:nvPr/>
        </p:nvPicPr>
        <p:blipFill>
          <a:blip r:embed="rId4"/>
          <a:stretch>
            <a:fillRect/>
          </a:stretch>
        </p:blipFill>
        <p:spPr>
          <a:xfrm>
            <a:off x="8623521" y="4319390"/>
            <a:ext cx="3199567" cy="1666659"/>
          </a:xfrm>
          <a:prstGeom prst="rect">
            <a:avLst/>
          </a:prstGeom>
          <a:ln>
            <a:noFill/>
          </a:ln>
          <a:effectLst>
            <a:outerShdw blurRad="50800" dist="38100" dir="2700000" algn="tl" rotWithShape="0">
              <a:prstClr val="black">
                <a:alpha val="40000"/>
              </a:prstClr>
            </a:outerShdw>
          </a:effectLst>
        </p:spPr>
      </p:pic>
      <p:sp>
        <p:nvSpPr>
          <p:cNvPr id="40" name="TextBox 39"/>
          <p:cNvSpPr txBox="1"/>
          <p:nvPr/>
        </p:nvSpPr>
        <p:spPr>
          <a:xfrm>
            <a:off x="1591" y="52296"/>
            <a:ext cx="2848316" cy="430775"/>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199" b="1" i="0" u="none" strike="noStrike" kern="1200" cap="none" spc="-100" normalizeH="0" baseline="0" noProof="0" dirty="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Tree>
    <p:extLst>
      <p:ext uri="{BB962C8B-B14F-4D97-AF65-F5344CB8AC3E}">
        <p14:creationId xmlns:p14="http://schemas.microsoft.com/office/powerpoint/2010/main" val="360413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09987" y="1433154"/>
            <a:ext cx="4328501" cy="4631201"/>
          </a:xfrm>
        </p:spPr>
        <p:txBody>
          <a:bodyPr vert="horz" wrap="square" lIns="182832" tIns="146266" rIns="182832" bIns="146266" rtlCol="0">
            <a:noAutofit/>
          </a:bodyPr>
          <a:lstStyle/>
          <a:p>
            <a:pPr marL="342797" indent="-342797" defTabSz="914126" fontAlgn="base">
              <a:spcBef>
                <a:spcPts val="600"/>
              </a:spcBef>
              <a:buFont typeface="Symbol" panose="05050102010706020507" pitchFamily="18" charset="2"/>
              <a:buChar char=""/>
            </a:pPr>
            <a:r>
              <a:rPr lang="en-US" sz="1999"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71329" lvl="1" indent="-228531">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Select data elements and sort data</a:t>
            </a:r>
          </a:p>
          <a:p>
            <a:pPr marL="571329" lvl="1" indent="-228531">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Filter data and use cross-filter capabilities</a:t>
            </a:r>
          </a:p>
          <a:p>
            <a:pPr marL="571329" lvl="1" indent="-228531">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Drill into and across datasets</a:t>
            </a:r>
          </a:p>
          <a:p>
            <a:pPr marL="571329" lvl="1" indent="-228531">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Pivot and slice data</a:t>
            </a:r>
          </a:p>
          <a:p>
            <a:pPr marL="571329" lvl="1" indent="-228531">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Change visualization types</a:t>
            </a:r>
          </a:p>
          <a:p>
            <a:pPr marL="342797" indent="-342797" defTabSz="914126" fontAlgn="base">
              <a:spcBef>
                <a:spcPts val="600"/>
              </a:spcBef>
              <a:buFont typeface="Symbol" panose="05050102010706020507" pitchFamily="18" charset="2"/>
              <a:buChar char=""/>
            </a:pPr>
            <a:r>
              <a:rPr lang="en-US" sz="1999" dirty="0">
                <a:solidFill>
                  <a:schemeClr val="tx1"/>
                </a:solidFill>
                <a:ea typeface="Calibri" panose="020F0502020204030204" pitchFamily="34" charset="0"/>
                <a:cs typeface="Times New Roman" panose="02020603050405020304" pitchFamily="18" charset="0"/>
              </a:rPr>
              <a:t>Select, transform and mashup data via a freeform, drag-and-drop canvas </a:t>
            </a:r>
          </a:p>
          <a:p>
            <a:pPr marL="342797" indent="-342797" defTabSz="914126" fontAlgn="base">
              <a:spcBef>
                <a:spcPts val="600"/>
              </a:spcBef>
              <a:buFont typeface="Symbol" panose="05050102010706020507" pitchFamily="18" charset="2"/>
              <a:buChar char=""/>
            </a:pPr>
            <a:endParaRPr lang="en-US" sz="1799" dirty="0">
              <a:solidFill>
                <a:schemeClr val="tx1"/>
              </a:solidFill>
              <a:ea typeface="Calibri" panose="020F0502020204030204" pitchFamily="34" charset="0"/>
              <a:cs typeface="Times New Roman" panose="02020603050405020304" pitchFamily="18" charset="0"/>
            </a:endParaRPr>
          </a:p>
          <a:p>
            <a:pPr marL="525587" lvl="1" indent="-342797">
              <a:buFont typeface="Courier New" panose="02070309020205020404" pitchFamily="49" charset="0"/>
              <a:buChar char="o"/>
            </a:pPr>
            <a:endParaRPr lang="en-GB" sz="1799" dirty="0"/>
          </a:p>
        </p:txBody>
      </p:sp>
      <p:grpSp>
        <p:nvGrpSpPr>
          <p:cNvPr id="67" name="Group 66"/>
          <p:cNvGrpSpPr/>
          <p:nvPr/>
        </p:nvGrpSpPr>
        <p:grpSpPr>
          <a:xfrm>
            <a:off x="1590" y="894"/>
            <a:ext cx="2848316" cy="6856214"/>
            <a:chOff x="2" y="1"/>
            <a:chExt cx="2849058" cy="6858000"/>
          </a:xfrm>
        </p:grpSpPr>
        <p:sp>
          <p:nvSpPr>
            <p:cNvPr id="68" name="Rectangle 67"/>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algn="ctr" defTabSz="932192" fontAlgn="base">
                <a:spcBef>
                  <a:spcPct val="0"/>
                </a:spcBef>
                <a:spcAft>
                  <a:spcPct val="0"/>
                </a:spcAft>
              </a:pPr>
              <a:r>
                <a:rPr lang="en-US" sz="1400" b="1" dirty="0">
                  <a:ea typeface="Segoe UI" pitchFamily="34" charset="0"/>
                  <a:cs typeface="Segoe UI" pitchFamily="34" charset="0"/>
                </a:rPr>
                <a:t>Share &amp;</a:t>
              </a:r>
            </a:p>
            <a:p>
              <a:pPr algn="ctr" defTabSz="932192" fontAlgn="base">
                <a:spcBef>
                  <a:spcPct val="0"/>
                </a:spcBef>
                <a:spcAft>
                  <a:spcPct val="0"/>
                </a:spcAft>
              </a:pPr>
              <a:r>
                <a:rPr lang="en-US" sz="1400" b="1" dirty="0">
                  <a:ea typeface="Segoe UI" pitchFamily="34" charset="0"/>
                  <a:cs typeface="Segoe UI" pitchFamily="34" charset="0"/>
                </a:rPr>
                <a:t>collaborate </a:t>
              </a:r>
            </a:p>
          </p:txBody>
        </p:sp>
        <p:grpSp>
          <p:nvGrpSpPr>
            <p:cNvPr id="74" name="Group 38"/>
            <p:cNvGrpSpPr>
              <a:grpSpLocks noChangeAspect="1"/>
            </p:cNvGrpSpPr>
            <p:nvPr/>
          </p:nvGrpSpPr>
          <p:grpSpPr>
            <a:xfrm>
              <a:off x="676996" y="3930692"/>
              <a:ext cx="383905" cy="351536"/>
              <a:chOff x="4363684" y="5330386"/>
              <a:chExt cx="1409956" cy="1291077"/>
            </a:xfrm>
            <a:solidFill>
              <a:srgbClr val="217346"/>
            </a:solidFill>
          </p:grpSpPr>
          <p:sp>
            <p:nvSpPr>
              <p:cNvPr id="101"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2"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5"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algn="ctr" defTabSz="932192" fontAlgn="base">
                <a:spcBef>
                  <a:spcPct val="0"/>
                </a:spcBef>
                <a:spcAft>
                  <a:spcPct val="0"/>
                </a:spcAft>
              </a:pPr>
              <a:r>
                <a:rPr lang="en-US" sz="1400" b="1" dirty="0">
                  <a:ea typeface="Segoe UI" pitchFamily="34" charset="0"/>
                  <a:cs typeface="Segoe UI" pitchFamily="34" charset="0"/>
                </a:rPr>
                <a:t>Report</a:t>
              </a:r>
            </a:p>
          </p:txBody>
        </p:sp>
        <p:sp>
          <p:nvSpPr>
            <p:cNvPr id="7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algn="ctr" defTabSz="93219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7" name="Group 76"/>
            <p:cNvGrpSpPr/>
            <p:nvPr/>
          </p:nvGrpSpPr>
          <p:grpSpPr>
            <a:xfrm>
              <a:off x="1264851" y="3482890"/>
              <a:ext cx="292254" cy="354906"/>
              <a:chOff x="1296521" y="3253388"/>
              <a:chExt cx="292254" cy="354906"/>
            </a:xfrm>
            <a:solidFill>
              <a:srgbClr val="F2C812"/>
            </a:solidFill>
          </p:grpSpPr>
          <p:sp>
            <p:nvSpPr>
              <p:cNvPr id="98" name="Isosceles Triangle 97"/>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Isosceles Triangle 98"/>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p:cNvGrpSpPr/>
            <p:nvPr/>
          </p:nvGrpSpPr>
          <p:grpSpPr>
            <a:xfrm rot="15940603">
              <a:off x="1334576" y="2204404"/>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2" name="Isosceles Triangle 9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Isosceles Triangle 92"/>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93"/>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19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4" name="Rectangle 83"/>
            <p:cNvSpPr/>
            <p:nvPr/>
          </p:nvSpPr>
          <p:spPr>
            <a:xfrm>
              <a:off x="1600291" y="2677430"/>
              <a:ext cx="820568" cy="307857"/>
            </a:xfrm>
            <a:prstGeom prst="rect">
              <a:avLst/>
            </a:prstGeom>
          </p:spPr>
          <p:txBody>
            <a:bodyPr wrap="none">
              <a:spAutoFit/>
            </a:bodyPr>
            <a:lstStyle/>
            <a:p>
              <a:pPr algn="ctr"/>
              <a:r>
                <a:rPr lang="en-US" sz="1400" b="1" dirty="0">
                  <a:ea typeface="Segoe UI" pitchFamily="34" charset="0"/>
                  <a:cs typeface="Segoe UI" pitchFamily="34" charset="0"/>
                </a:rPr>
                <a:t>Explore</a:t>
              </a:r>
              <a:endParaRPr lang="en-US" sz="1600" dirty="0"/>
            </a:p>
          </p:txBody>
        </p:sp>
        <p:sp>
          <p:nvSpPr>
            <p:cNvPr id="85" name="Rectangle 84"/>
            <p:cNvSpPr/>
            <p:nvPr/>
          </p:nvSpPr>
          <p:spPr>
            <a:xfrm>
              <a:off x="509174" y="1475232"/>
              <a:ext cx="838974" cy="307857"/>
            </a:xfrm>
            <a:prstGeom prst="rect">
              <a:avLst/>
            </a:prstGeom>
          </p:spPr>
          <p:txBody>
            <a:bodyPr wrap="none">
              <a:spAutoFit/>
            </a:bodyPr>
            <a:lstStyle/>
            <a:p>
              <a:r>
                <a:rPr lang="en-US" sz="1400" b="1" dirty="0">
                  <a:ea typeface="Segoe UI" pitchFamily="34" charset="0"/>
                  <a:cs typeface="Segoe UI" pitchFamily="34" charset="0"/>
                </a:rPr>
                <a:t>Prepare</a:t>
              </a:r>
              <a:endParaRPr lang="en-US" sz="1400" dirty="0"/>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12" tIns="109690" rIns="137112" bIns="10969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51" fontAlgn="base">
                <a:lnSpc>
                  <a:spcPct val="90000"/>
                </a:lnSpc>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365708" y="3486952"/>
              <a:ext cx="1610349" cy="162638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0" name="UserFlows_v10_8.3_Data Points Color.png"/>
          <p:cNvPicPr>
            <a:picLocks noChangeAspect="1"/>
          </p:cNvPicPr>
          <p:nvPr/>
        </p:nvPicPr>
        <p:blipFill>
          <a:blip r:embed="rId3"/>
          <a:stretch>
            <a:fillRect/>
          </a:stretch>
        </p:blipFill>
        <p:spPr>
          <a:xfrm>
            <a:off x="7437536" y="1595153"/>
            <a:ext cx="4296561" cy="2416815"/>
          </a:xfrm>
          <a:prstGeom prst="rect">
            <a:avLst/>
          </a:prstGeom>
          <a:noFill/>
          <a:ln>
            <a:noFill/>
          </a:ln>
          <a:effectLst>
            <a:outerShdw blurRad="50800" dist="38100" dir="2700000" algn="tl" rotWithShape="0">
              <a:prstClr val="black">
                <a:alpha val="40000"/>
              </a:prstClr>
            </a:outerShdw>
          </a:effectLst>
        </p:spPr>
      </p:pic>
      <p:sp>
        <p:nvSpPr>
          <p:cNvPr id="36" name="Title 10"/>
          <p:cNvSpPr txBox="1">
            <a:spLocks/>
          </p:cNvSpPr>
          <p:nvPr/>
        </p:nvSpPr>
        <p:spPr>
          <a:xfrm>
            <a:off x="2849907" y="893"/>
            <a:ext cx="8884190" cy="664978"/>
          </a:xfrm>
          <a:prstGeom prst="rect">
            <a:avLst/>
          </a:prstGeom>
          <a:noFill/>
        </p:spPr>
        <p:txBody>
          <a:bodyPr vert="horz" wrap="square" lIns="0" tIns="91416" rIns="0" bIns="91416"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25"/>
            <a:r>
              <a:rPr lang="en-US" sz="3599" dirty="0">
                <a:solidFill>
                  <a:schemeClr val="tx1"/>
                </a:solidFill>
              </a:rPr>
              <a:t>Explore your data with freeform, drag and drop canvas</a:t>
            </a:r>
            <a:endParaRPr lang="en-IN" sz="3599" dirty="0">
              <a:solidFill>
                <a:schemeClr val="tx1"/>
              </a:solidFill>
            </a:endParaRPr>
          </a:p>
        </p:txBody>
      </p:sp>
      <p:sp>
        <p:nvSpPr>
          <p:cNvPr id="38" name="Rectangle 9"/>
          <p:cNvSpPr/>
          <p:nvPr/>
        </p:nvSpPr>
        <p:spPr>
          <a:xfrm>
            <a:off x="7437537" y="4116036"/>
            <a:ext cx="4570809" cy="461545"/>
          </a:xfrm>
          <a:prstGeom prst="rect">
            <a:avLst/>
          </a:prstGeom>
        </p:spPr>
        <p:txBody>
          <a:bodyPr wrap="square">
            <a:spAutoFit/>
          </a:bodyPr>
          <a:lstStyle/>
          <a:p>
            <a:r>
              <a:rPr lang="en-US" sz="1200" i="1" dirty="0">
                <a:solidFill>
                  <a:srgbClr val="000000"/>
                </a:solidFill>
              </a:rPr>
              <a:t>Power BI Desktop allows you to explore your data and create insightful visualizations on a freeform canvas</a:t>
            </a:r>
          </a:p>
        </p:txBody>
      </p:sp>
      <p:sp>
        <p:nvSpPr>
          <p:cNvPr id="39" name="TextBox 38"/>
          <p:cNvSpPr txBox="1"/>
          <p:nvPr/>
        </p:nvSpPr>
        <p:spPr>
          <a:xfrm>
            <a:off x="1591" y="52296"/>
            <a:ext cx="2848316" cy="430775"/>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199" dirty="0">
                <a:latin typeface="Segoe UI Light"/>
              </a:rPr>
              <a:t>Power BI Desktop</a:t>
            </a:r>
          </a:p>
        </p:txBody>
      </p:sp>
    </p:spTree>
    <p:extLst>
      <p:ext uri="{BB962C8B-B14F-4D97-AF65-F5344CB8AC3E}">
        <p14:creationId xmlns:p14="http://schemas.microsoft.com/office/powerpoint/2010/main" val="91644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907" y="893"/>
            <a:ext cx="8934726" cy="1279827"/>
          </a:xfrm>
          <a:solidFill>
            <a:schemeClr val="bg1"/>
          </a:solidFill>
        </p:spPr>
        <p:txBody>
          <a:bodyPr/>
          <a:lstStyle/>
          <a:p>
            <a:r>
              <a:rPr lang="en-US" sz="3599" dirty="0">
                <a:solidFill>
                  <a:schemeClr val="tx1"/>
                </a:solidFill>
              </a:rPr>
              <a:t>Deliver valuable insights with customizable visual reports</a:t>
            </a:r>
          </a:p>
        </p:txBody>
      </p:sp>
      <p:sp>
        <p:nvSpPr>
          <p:cNvPr id="3" name="Text Placeholder 2"/>
          <p:cNvSpPr>
            <a:spLocks noGrp="1"/>
          </p:cNvSpPr>
          <p:nvPr>
            <p:ph type="body" sz="quarter" idx="10"/>
          </p:nvPr>
        </p:nvSpPr>
        <p:spPr>
          <a:xfrm>
            <a:off x="2973259" y="1475742"/>
            <a:ext cx="4526411" cy="4631201"/>
          </a:xfrm>
        </p:spPr>
        <p:txBody>
          <a:bodyPr/>
          <a:lstStyle/>
          <a:p>
            <a:pPr>
              <a:spcBef>
                <a:spcPts val="600"/>
              </a:spcBef>
            </a:pPr>
            <a:r>
              <a:rPr lang="en-US" sz="1999" dirty="0">
                <a:ln w="3175">
                  <a:noFill/>
                </a:ln>
                <a:solidFill>
                  <a:schemeClr val="tx1"/>
                </a:solidFill>
              </a:rPr>
              <a:t>Visualize data and easily author reports </a:t>
            </a:r>
          </a:p>
          <a:p>
            <a:pPr marL="691942" lvl="1" indent="-349145">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Depict data in compelling reports that tell stories using a range of interactive visualizations</a:t>
            </a:r>
            <a:endParaRPr lang="en-GB" sz="1799" dirty="0">
              <a:ea typeface="Calibri" panose="020F0502020204030204" pitchFamily="34" charset="0"/>
              <a:cs typeface="Times New Roman" panose="02020603050405020304" pitchFamily="18" charset="0"/>
            </a:endParaRPr>
          </a:p>
          <a:p>
            <a:pPr marL="691942" lvl="1" indent="-349145">
              <a:buFont typeface="Courier New" panose="02070309020205020404" pitchFamily="49" charset="0"/>
              <a:buChar char="o"/>
            </a:pPr>
            <a:r>
              <a:rPr lang="en-GB" sz="1799" dirty="0">
                <a:ea typeface="Calibri" panose="020F0502020204030204" pitchFamily="34" charset="0"/>
                <a:cs typeface="Times New Roman" panose="02020603050405020304" pitchFamily="18" charset="0"/>
              </a:rPr>
              <a:t>Use data from different sources in a single, consolidated report</a:t>
            </a:r>
          </a:p>
          <a:p>
            <a:pPr marL="182790" lvl="1" indent="-182790">
              <a:buFont typeface="Arial" pitchFamily="34" charset="0"/>
              <a:buChar char="•"/>
            </a:pPr>
            <a:r>
              <a:rPr lang="en-US" sz="1999" dirty="0">
                <a:ln w="3175">
                  <a:noFill/>
                </a:ln>
              </a:rPr>
              <a:t>Change colors, format and customize</a:t>
            </a:r>
          </a:p>
          <a:p>
            <a:pPr marL="691942" lvl="1" indent="-349145">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Title, Background Color, Legend, Data Labels</a:t>
            </a:r>
          </a:p>
          <a:p>
            <a:pPr marL="691942" lvl="1" indent="-349145">
              <a:buFont typeface="Courier New" panose="02070309020205020404" pitchFamily="49" charset="0"/>
              <a:buChar char="o"/>
            </a:pPr>
            <a:r>
              <a:rPr lang="en-US" sz="1799" dirty="0">
                <a:ea typeface="Calibri" panose="020F0502020204030204" pitchFamily="34" charset="0"/>
                <a:cs typeface="Times New Roman" panose="02020603050405020304" pitchFamily="18" charset="0"/>
              </a:rPr>
              <a:t>New visual color formatting with fixed and data driven settings</a:t>
            </a:r>
          </a:p>
          <a:p>
            <a:pPr marL="0" indent="0">
              <a:spcBef>
                <a:spcPts val="600"/>
              </a:spcBef>
              <a:buNone/>
            </a:pPr>
            <a:endParaRPr lang="en-GB" sz="1600" dirty="0">
              <a:solidFill>
                <a:schemeClr val="tx1"/>
              </a:solidFill>
            </a:endParaRPr>
          </a:p>
          <a:p>
            <a:pPr lvl="1"/>
            <a:endParaRPr lang="en-GB" sz="1279" dirty="0"/>
          </a:p>
        </p:txBody>
      </p:sp>
      <p:sp>
        <p:nvSpPr>
          <p:cNvPr id="60" name="Rectangle 9"/>
          <p:cNvSpPr/>
          <p:nvPr/>
        </p:nvSpPr>
        <p:spPr>
          <a:xfrm>
            <a:off x="7499669" y="4720369"/>
            <a:ext cx="4424220" cy="461545"/>
          </a:xfrm>
          <a:prstGeom prst="rect">
            <a:avLst/>
          </a:prstGeom>
        </p:spPr>
        <p:txBody>
          <a:bodyPr wrap="square">
            <a:spAutoFit/>
          </a:bodyPr>
          <a:lstStyle/>
          <a:p>
            <a:r>
              <a:rPr lang="en-US" sz="1200" i="1" dirty="0">
                <a:solidFill>
                  <a:srgbClr val="000000"/>
                </a:solidFill>
              </a:rPr>
              <a:t>Power BI Desktop allows you to create and customize  reports that tell visually compelling data stories</a:t>
            </a:r>
          </a:p>
        </p:txBody>
      </p:sp>
      <p:grpSp>
        <p:nvGrpSpPr>
          <p:cNvPr id="68" name="Group 67"/>
          <p:cNvGrpSpPr/>
          <p:nvPr/>
        </p:nvGrpSpPr>
        <p:grpSpPr>
          <a:xfrm>
            <a:off x="1590" y="894"/>
            <a:ext cx="2848316" cy="6856214"/>
            <a:chOff x="2" y="1"/>
            <a:chExt cx="2849058" cy="6858000"/>
          </a:xfrm>
        </p:grpSpPr>
        <p:sp>
          <p:nvSpPr>
            <p:cNvPr id="69" name="Rectangle 68"/>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algn="ctr" defTabSz="93219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19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75"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6"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algn="ctr" defTabSz="932192" fontAlgn="base">
                <a:spcBef>
                  <a:spcPct val="0"/>
                </a:spcBef>
                <a:spcAft>
                  <a:spcPct val="0"/>
                </a:spcAft>
              </a:pPr>
              <a:r>
                <a:rPr lang="en-US" sz="1400" b="1" dirty="0">
                  <a:solidFill>
                    <a:srgbClr val="000000"/>
                  </a:solidFill>
                  <a:ea typeface="Segoe UI" pitchFamily="34" charset="0"/>
                  <a:cs typeface="Segoe UI" pitchFamily="34" charset="0"/>
                </a:rPr>
                <a:t>Report</a:t>
              </a:r>
            </a:p>
          </p:txBody>
        </p:sp>
        <p:sp>
          <p:nvSpPr>
            <p:cNvPr id="77"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08" rIns="0" bIns="0" rtlCol="0" anchor="t"/>
            <a:lstStyle/>
            <a:p>
              <a:pPr algn="ctr" defTabSz="93219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8" name="Group 77"/>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2" name="Group 81"/>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3"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19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4"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5" name="Rectangle 84"/>
            <p:cNvSpPr/>
            <p:nvPr/>
          </p:nvSpPr>
          <p:spPr>
            <a:xfrm>
              <a:off x="1600291" y="2677430"/>
              <a:ext cx="820568" cy="307857"/>
            </a:xfrm>
            <a:prstGeom prst="rect">
              <a:avLst/>
            </a:prstGeom>
          </p:spPr>
          <p:txBody>
            <a:bodyPr wrap="none">
              <a:spAutoFit/>
            </a:bodyPr>
            <a:lstStyle/>
            <a:p>
              <a:pPr algn="ctr"/>
              <a:r>
                <a:rPr lang="en-US" sz="1400" b="1" dirty="0">
                  <a:solidFill>
                    <a:srgbClr val="000000"/>
                  </a:solidFill>
                  <a:ea typeface="Segoe UI" pitchFamily="34" charset="0"/>
                  <a:cs typeface="Segoe UI" pitchFamily="34" charset="0"/>
                </a:rPr>
                <a:t>Explore</a:t>
              </a:r>
              <a:endParaRPr lang="en-US" sz="1600" dirty="0">
                <a:solidFill>
                  <a:srgbClr val="000000"/>
                </a:solidFill>
              </a:endParaRPr>
            </a:p>
          </p:txBody>
        </p:sp>
        <p:sp>
          <p:nvSpPr>
            <p:cNvPr id="86" name="Rectangle 85"/>
            <p:cNvSpPr/>
            <p:nvPr/>
          </p:nvSpPr>
          <p:spPr>
            <a:xfrm>
              <a:off x="509174" y="1475232"/>
              <a:ext cx="838974" cy="307857"/>
            </a:xfrm>
            <a:prstGeom prst="rect">
              <a:avLst/>
            </a:prstGeom>
          </p:spPr>
          <p:txBody>
            <a:bodyPr wrap="none">
              <a:spAutoFit/>
            </a:bodyPr>
            <a:lstStyle/>
            <a:p>
              <a:r>
                <a:rPr lang="en-US" sz="1400" b="1" dirty="0">
                  <a:solidFill>
                    <a:srgbClr val="000000"/>
                  </a:solidFill>
                  <a:ea typeface="Segoe UI" pitchFamily="34" charset="0"/>
                  <a:cs typeface="Segoe UI" pitchFamily="34" charset="0"/>
                </a:rPr>
                <a:t>Prepare</a:t>
              </a:r>
              <a:endParaRPr lang="en-US" sz="1400" dirty="0">
                <a:solidFill>
                  <a:srgbClr val="000000"/>
                </a:solidFill>
              </a:endParaRPr>
            </a:p>
          </p:txBody>
        </p:sp>
        <p:sp>
          <p:nvSpPr>
            <p:cNvPr id="87" name="Freeform 86"/>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88" name="Freeform 87"/>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9" name="Freeform 88"/>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12" tIns="109690" rIns="137112" bIns="10969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51" fontAlgn="base">
                <a:lnSpc>
                  <a:spcPct val="90000"/>
                </a:lnSpc>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rot="2745734">
              <a:off x="1245212" y="2402623"/>
              <a:ext cx="1179229" cy="1620846"/>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rot="2745734">
              <a:off x="987058" y="4777043"/>
              <a:ext cx="165044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160" y="1754579"/>
            <a:ext cx="4296561" cy="2752131"/>
          </a:xfrm>
          <a:prstGeom prst="rect">
            <a:avLst/>
          </a:prstGeom>
          <a:ln>
            <a:noFill/>
          </a:ln>
          <a:effectLst>
            <a:outerShdw blurRad="292100" dist="139700" dir="2700000" algn="tl" rotWithShape="0">
              <a:srgbClr val="333333">
                <a:alpha val="65000"/>
              </a:srgbClr>
            </a:outerShdw>
          </a:effectLst>
        </p:spPr>
      </p:pic>
      <p:sp>
        <p:nvSpPr>
          <p:cNvPr id="37" name="TextBox 36"/>
          <p:cNvSpPr txBox="1"/>
          <p:nvPr/>
        </p:nvSpPr>
        <p:spPr>
          <a:xfrm>
            <a:off x="1591" y="52296"/>
            <a:ext cx="2848316" cy="430775"/>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199" dirty="0">
                <a:latin typeface="Segoe UI Light"/>
              </a:rPr>
              <a:t>Power BI Desktop</a:t>
            </a:r>
          </a:p>
        </p:txBody>
      </p:sp>
    </p:spTree>
    <p:extLst>
      <p:ext uri="{BB962C8B-B14F-4D97-AF65-F5344CB8AC3E}">
        <p14:creationId xmlns:p14="http://schemas.microsoft.com/office/powerpoint/2010/main" val="151098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11055" y="1783439"/>
            <a:ext cx="4820661" cy="2799869"/>
          </a:xfrm>
        </p:spPr>
        <p:txBody>
          <a:bodyPr wrap="square">
            <a:spAutoFit/>
          </a:bodyPr>
          <a:lstStyle/>
          <a:p>
            <a:pPr marL="342797" indent="-342797" defTabSz="914126">
              <a:spcBef>
                <a:spcPts val="600"/>
              </a:spcBef>
              <a:buFont typeface="Symbol" panose="05050102010706020507" pitchFamily="18" charset="2"/>
              <a:buChar char=""/>
            </a:pPr>
            <a:r>
              <a:rPr lang="en-US" sz="1999" dirty="0">
                <a:solidFill>
                  <a:schemeClr val="tx1"/>
                </a:solidFill>
                <a:ea typeface="Calibri" panose="020F0502020204030204" pitchFamily="34" charset="0"/>
                <a:cs typeface="Times New Roman" panose="02020603050405020304" pitchFamily="18" charset="0"/>
              </a:rPr>
              <a:t>Save Power BI Desktop report files and easily publish them to Power BI</a:t>
            </a:r>
          </a:p>
          <a:p>
            <a:pPr marL="342797" indent="-342797" defTabSz="914126">
              <a:spcBef>
                <a:spcPts val="600"/>
              </a:spcBef>
              <a:buFont typeface="Symbol" panose="05050102010706020507" pitchFamily="18" charset="2"/>
              <a:buChar char=""/>
            </a:pPr>
            <a:r>
              <a:rPr lang="en-US" sz="1999" dirty="0">
                <a:solidFill>
                  <a:schemeClr val="tx1"/>
                </a:solidFill>
                <a:ea typeface="Calibri" panose="020F0502020204030204" pitchFamily="34" charset="0"/>
                <a:cs typeface="Times New Roman" panose="02020603050405020304" pitchFamily="18" charset="0"/>
              </a:rPr>
              <a:t>Share as appropriate with other Power BI users in your organization</a:t>
            </a:r>
          </a:p>
          <a:p>
            <a:pPr marL="342797" indent="-342797" defTabSz="914126" fontAlgn="base">
              <a:spcBef>
                <a:spcPts val="600"/>
              </a:spcBef>
              <a:buFont typeface="Symbol" panose="05050102010706020507" pitchFamily="18" charset="2"/>
              <a:buChar char=""/>
            </a:pPr>
            <a:r>
              <a:rPr lang="en-US" sz="1999" dirty="0">
                <a:solidFill>
                  <a:schemeClr val="tx1"/>
                </a:solidFill>
                <a:ea typeface="Calibri" panose="020F0502020204030204" pitchFamily="34" charset="0"/>
                <a:cs typeface="Times New Roman" panose="02020603050405020304" pitchFamily="18" charset="0"/>
              </a:rPr>
              <a:t>Changes to dashboards automatically sync across all users</a:t>
            </a:r>
          </a:p>
          <a:p>
            <a:pPr marL="0" indent="0" defTabSz="914126" fontAlgn="base">
              <a:spcBef>
                <a:spcPts val="600"/>
              </a:spcBef>
              <a:buNone/>
            </a:pPr>
            <a:r>
              <a:rPr lang="en-US" sz="1999" dirty="0">
                <a:solidFill>
                  <a:schemeClr val="tx1"/>
                </a:solidFill>
                <a:ea typeface="Calibri" panose="020F0502020204030204" pitchFamily="34" charset="0"/>
                <a:cs typeface="Times New Roman" panose="02020603050405020304" pitchFamily="18" charset="0"/>
              </a:rPr>
              <a:t> </a:t>
            </a:r>
          </a:p>
        </p:txBody>
      </p:sp>
      <p:sp>
        <p:nvSpPr>
          <p:cNvPr id="63" name="Rectangle 62"/>
          <p:cNvSpPr/>
          <p:nvPr/>
        </p:nvSpPr>
        <p:spPr bwMode="auto">
          <a:xfrm>
            <a:off x="1590" y="894"/>
            <a:ext cx="2848316" cy="68562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70"/>
          <p:cNvSpPr/>
          <p:nvPr/>
        </p:nvSpPr>
        <p:spPr>
          <a:xfrm>
            <a:off x="1414741" y="4951141"/>
            <a:ext cx="1119334" cy="1119334"/>
          </a:xfrm>
          <a:prstGeom prst="ellipse">
            <a:avLst/>
          </a:prstGeom>
          <a:solidFill>
            <a:srgbClr val="F2C812"/>
          </a:solidFill>
          <a:ln w="3175" cap="flat" cmpd="sng" algn="ctr">
            <a:noFill/>
            <a:prstDash val="solid"/>
          </a:ln>
          <a:effectLst/>
        </p:spPr>
        <p:txBody>
          <a:bodyPr vert="horz" wrap="none" lIns="0" tIns="45708" rIns="0" bIns="0" rtlCol="0" anchor="t"/>
          <a:lstStyle/>
          <a:p>
            <a:pPr algn="ctr" defTabSz="932192" fontAlgn="base">
              <a:spcBef>
                <a:spcPct val="0"/>
              </a:spcBef>
              <a:spcAft>
                <a:spcPct val="0"/>
              </a:spcAft>
            </a:pPr>
            <a:r>
              <a:rPr lang="en-US" sz="1400" b="1" dirty="0">
                <a:ea typeface="Segoe UI" pitchFamily="34" charset="0"/>
                <a:cs typeface="Segoe UI" pitchFamily="34" charset="0"/>
              </a:rPr>
              <a:t>Share &amp;</a:t>
            </a:r>
          </a:p>
          <a:p>
            <a:pPr algn="ctr" defTabSz="932192" fontAlgn="base">
              <a:spcBef>
                <a:spcPct val="0"/>
              </a:spcBef>
              <a:spcAft>
                <a:spcPct val="0"/>
              </a:spcAft>
            </a:pPr>
            <a:r>
              <a:rPr lang="en-US" sz="1400" b="1" dirty="0">
                <a:ea typeface="Segoe UI" pitchFamily="34" charset="0"/>
                <a:cs typeface="Segoe UI" pitchFamily="34" charset="0"/>
              </a:rPr>
              <a:t>collaborate </a:t>
            </a:r>
          </a:p>
        </p:txBody>
      </p:sp>
      <p:grpSp>
        <p:nvGrpSpPr>
          <p:cNvPr id="68" name="Group 38"/>
          <p:cNvGrpSpPr>
            <a:grpSpLocks noChangeAspect="1"/>
          </p:cNvGrpSpPr>
          <p:nvPr/>
        </p:nvGrpSpPr>
        <p:grpSpPr>
          <a:xfrm>
            <a:off x="678409" y="3930562"/>
            <a:ext cx="383805" cy="351444"/>
            <a:chOff x="4363684" y="5330386"/>
            <a:chExt cx="1409956" cy="1291077"/>
          </a:xfrm>
          <a:solidFill>
            <a:srgbClr val="217346"/>
          </a:solidFill>
        </p:grpSpPr>
        <p:sp>
          <p:nvSpPr>
            <p:cNvPr id="71"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72"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3" name="Oval 47"/>
          <p:cNvSpPr/>
          <p:nvPr/>
        </p:nvSpPr>
        <p:spPr>
          <a:xfrm>
            <a:off x="390095" y="3710398"/>
            <a:ext cx="1119334" cy="1119334"/>
          </a:xfrm>
          <a:prstGeom prst="ellipse">
            <a:avLst/>
          </a:prstGeom>
          <a:solidFill>
            <a:srgbClr val="F2C812"/>
          </a:solidFill>
          <a:ln w="3175" cap="flat" cmpd="sng" algn="ctr">
            <a:noFill/>
            <a:prstDash val="solid"/>
          </a:ln>
          <a:effectLst/>
        </p:spPr>
        <p:txBody>
          <a:bodyPr vert="horz" wrap="none" lIns="0" tIns="45708" rIns="0" bIns="0" rtlCol="0" anchor="t"/>
          <a:lstStyle/>
          <a:p>
            <a:pPr algn="ctr" defTabSz="932192" fontAlgn="base">
              <a:spcBef>
                <a:spcPct val="0"/>
              </a:spcBef>
              <a:spcAft>
                <a:spcPct val="0"/>
              </a:spcAft>
            </a:pPr>
            <a:r>
              <a:rPr lang="en-US" sz="1400" b="1" dirty="0">
                <a:ea typeface="Segoe UI" pitchFamily="34" charset="0"/>
                <a:cs typeface="Segoe UI" pitchFamily="34" charset="0"/>
              </a:rPr>
              <a:t>Report</a:t>
            </a:r>
          </a:p>
        </p:txBody>
      </p:sp>
      <p:sp>
        <p:nvSpPr>
          <p:cNvPr id="74" name="Oval 950"/>
          <p:cNvSpPr/>
          <p:nvPr/>
        </p:nvSpPr>
        <p:spPr>
          <a:xfrm>
            <a:off x="390095" y="1252862"/>
            <a:ext cx="1119334" cy="1119334"/>
          </a:xfrm>
          <a:prstGeom prst="ellipse">
            <a:avLst/>
          </a:prstGeom>
          <a:solidFill>
            <a:srgbClr val="F2C812"/>
          </a:solidFill>
          <a:ln w="3175" cap="flat" cmpd="sng" algn="ctr">
            <a:noFill/>
            <a:prstDash val="solid"/>
          </a:ln>
          <a:effectLst/>
        </p:spPr>
        <p:txBody>
          <a:bodyPr vert="horz" wrap="none" lIns="0" tIns="45708" rIns="0" bIns="0" rtlCol="0" anchor="t"/>
          <a:lstStyle/>
          <a:p>
            <a:pPr algn="ctr" defTabSz="93219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5" name="Group 74"/>
          <p:cNvGrpSpPr/>
          <p:nvPr/>
        </p:nvGrpSpPr>
        <p:grpSpPr>
          <a:xfrm>
            <a:off x="1266109" y="3482876"/>
            <a:ext cx="292178" cy="354814"/>
            <a:chOff x="1296521" y="3253388"/>
            <a:chExt cx="292254" cy="354906"/>
          </a:xfrm>
          <a:solidFill>
            <a:srgbClr val="F2C812"/>
          </a:solidFill>
        </p:grpSpPr>
        <p:sp>
          <p:nvSpPr>
            <p:cNvPr id="76" name="Isosceles Triangle 7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Isosceles Triangle 7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rot="15940603">
            <a:off x="1335816" y="2204723"/>
            <a:ext cx="292178" cy="354814"/>
            <a:chOff x="1296521" y="3253388"/>
            <a:chExt cx="292254" cy="354906"/>
          </a:xfrm>
          <a:solidFill>
            <a:srgbClr val="F2C812"/>
          </a:solidFill>
        </p:grpSpPr>
        <p:sp>
          <p:nvSpPr>
            <p:cNvPr id="80" name="Isosceles Triangle 79"/>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Isosceles Triangle 80"/>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Isosceles Triangle 81"/>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3" name="Group 82"/>
          <p:cNvGrpSpPr/>
          <p:nvPr/>
        </p:nvGrpSpPr>
        <p:grpSpPr>
          <a:xfrm rot="16043978">
            <a:off x="1318464" y="4717241"/>
            <a:ext cx="292178" cy="354814"/>
            <a:chOff x="1296521" y="3253388"/>
            <a:chExt cx="292254" cy="354906"/>
          </a:xfrm>
          <a:solidFill>
            <a:srgbClr val="F2C812"/>
          </a:solidFill>
        </p:grpSpPr>
        <p:sp>
          <p:nvSpPr>
            <p:cNvPr id="84" name="Isosceles Triangle 83"/>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Isosceles Triangle 85"/>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7" name="Oval 36"/>
          <p:cNvSpPr/>
          <p:nvPr/>
        </p:nvSpPr>
        <p:spPr>
          <a:xfrm>
            <a:off x="1414741" y="2481630"/>
            <a:ext cx="1119334" cy="1119334"/>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19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8" name="Donut 3"/>
          <p:cNvSpPr/>
          <p:nvPr/>
        </p:nvSpPr>
        <p:spPr bwMode="auto">
          <a:xfrm>
            <a:off x="1743200" y="3002468"/>
            <a:ext cx="383805" cy="351445"/>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9" name="Rectangle 88"/>
          <p:cNvSpPr/>
          <p:nvPr/>
        </p:nvSpPr>
        <p:spPr>
          <a:xfrm>
            <a:off x="1601461" y="2677627"/>
            <a:ext cx="820354" cy="307777"/>
          </a:xfrm>
          <a:prstGeom prst="rect">
            <a:avLst/>
          </a:prstGeom>
        </p:spPr>
        <p:txBody>
          <a:bodyPr wrap="none">
            <a:spAutoFit/>
          </a:bodyPr>
          <a:lstStyle/>
          <a:p>
            <a:pPr algn="ctr"/>
            <a:r>
              <a:rPr lang="en-US" sz="1400" b="1" dirty="0">
                <a:ea typeface="Segoe UI" pitchFamily="34" charset="0"/>
                <a:cs typeface="Segoe UI" pitchFamily="34" charset="0"/>
              </a:rPr>
              <a:t>Explore</a:t>
            </a:r>
            <a:endParaRPr lang="en-US" sz="1600" dirty="0"/>
          </a:p>
        </p:txBody>
      </p:sp>
      <p:sp>
        <p:nvSpPr>
          <p:cNvPr id="90" name="Rectangle 89"/>
          <p:cNvSpPr/>
          <p:nvPr/>
        </p:nvSpPr>
        <p:spPr>
          <a:xfrm>
            <a:off x="510629" y="1475742"/>
            <a:ext cx="838756" cy="307777"/>
          </a:xfrm>
          <a:prstGeom prst="rect">
            <a:avLst/>
          </a:prstGeom>
        </p:spPr>
        <p:txBody>
          <a:bodyPr wrap="none">
            <a:spAutoFit/>
          </a:bodyPr>
          <a:lstStyle/>
          <a:p>
            <a:r>
              <a:rPr lang="en-US" sz="1400" b="1" dirty="0">
                <a:ea typeface="Segoe UI" pitchFamily="34" charset="0"/>
                <a:cs typeface="Segoe UI" pitchFamily="34" charset="0"/>
              </a:rPr>
              <a:t>Prepare</a:t>
            </a:r>
            <a:endParaRPr lang="en-US" sz="1400" dirty="0"/>
          </a:p>
        </p:txBody>
      </p:sp>
      <p:sp>
        <p:nvSpPr>
          <p:cNvPr id="91" name="Freeform 90"/>
          <p:cNvSpPr>
            <a:spLocks noChangeAspect="1"/>
          </p:cNvSpPr>
          <p:nvPr/>
        </p:nvSpPr>
        <p:spPr bwMode="black">
          <a:xfrm>
            <a:off x="1837284" y="5642494"/>
            <a:ext cx="274249" cy="28409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92" name="Freeform 91"/>
          <p:cNvSpPr>
            <a:spLocks noChangeAspect="1" noEditPoints="1"/>
          </p:cNvSpPr>
          <p:nvPr/>
        </p:nvSpPr>
        <p:spPr bwMode="black">
          <a:xfrm>
            <a:off x="723720" y="1783438"/>
            <a:ext cx="452084" cy="366565"/>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93" name="Freeform 92"/>
          <p:cNvSpPr>
            <a:spLocks noChangeAspect="1"/>
          </p:cNvSpPr>
          <p:nvPr/>
        </p:nvSpPr>
        <p:spPr bwMode="black">
          <a:xfrm>
            <a:off x="778371" y="4213701"/>
            <a:ext cx="342782" cy="335641"/>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12" tIns="109690" rIns="137112" bIns="10969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51" fontAlgn="base">
              <a:lnSpc>
                <a:spcPct val="90000"/>
              </a:lnSpc>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rot="2745734">
            <a:off x="365253" y="1086589"/>
            <a:ext cx="1572833" cy="1625372"/>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rot="2745734">
            <a:off x="1208281" y="2364970"/>
            <a:ext cx="1178922" cy="1625956"/>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rot="2745734">
            <a:off x="249567" y="3819577"/>
            <a:ext cx="1626374" cy="122735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itle 10"/>
          <p:cNvSpPr txBox="1">
            <a:spLocks/>
          </p:cNvSpPr>
          <p:nvPr/>
        </p:nvSpPr>
        <p:spPr>
          <a:xfrm>
            <a:off x="2849907" y="893"/>
            <a:ext cx="8862718" cy="664978"/>
          </a:xfrm>
          <a:prstGeom prst="rect">
            <a:avLst/>
          </a:prstGeom>
          <a:noFill/>
        </p:spPr>
        <p:txBody>
          <a:bodyPr vert="horz" wrap="square" lIns="0" tIns="91416" rIns="0" bIns="91416"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25"/>
            <a:r>
              <a:rPr lang="en-US" sz="3599" dirty="0">
                <a:solidFill>
                  <a:schemeClr val="tx1"/>
                </a:solidFill>
              </a:rPr>
              <a:t>Share your reports and visualizations with a broad audience</a:t>
            </a:r>
            <a:endParaRPr lang="en-IN" sz="3599" dirty="0">
              <a:solidFill>
                <a:schemeClr val="tx1"/>
              </a:solidFill>
            </a:endParaRPr>
          </a:p>
        </p:txBody>
      </p:sp>
      <p:sp>
        <p:nvSpPr>
          <p:cNvPr id="40" name="TextBox 39"/>
          <p:cNvSpPr txBox="1"/>
          <p:nvPr/>
        </p:nvSpPr>
        <p:spPr>
          <a:xfrm>
            <a:off x="7965778" y="3477111"/>
            <a:ext cx="3571330" cy="276927"/>
          </a:xfrm>
          <a:prstGeom prst="rect">
            <a:avLst/>
          </a:prstGeom>
        </p:spPr>
        <p:txBody>
          <a:bodyPr wrap="square">
            <a:spAutoFit/>
          </a:bodyPr>
          <a:lstStyle>
            <a:defPPr>
              <a:defRPr lang="en-US"/>
            </a:defPPr>
            <a:lvl1pPr>
              <a:defRPr sz="1200" i="1">
                <a:solidFill>
                  <a:srgbClr val="000000"/>
                </a:solidFill>
              </a:defRPr>
            </a:lvl1pPr>
          </a:lstStyle>
          <a:p>
            <a:r>
              <a:rPr lang="en-US" dirty="0"/>
              <a:t>Import Power BI Desktop file in Power BI service </a:t>
            </a:r>
          </a:p>
        </p:txBody>
      </p:sp>
      <p:sp>
        <p:nvSpPr>
          <p:cNvPr id="41" name="TextBox 40"/>
          <p:cNvSpPr txBox="1"/>
          <p:nvPr/>
        </p:nvSpPr>
        <p:spPr>
          <a:xfrm>
            <a:off x="7965778" y="6116318"/>
            <a:ext cx="3571330" cy="276999"/>
          </a:xfrm>
          <a:prstGeom prst="rect">
            <a:avLst/>
          </a:prstGeom>
        </p:spPr>
        <p:txBody>
          <a:bodyPr wrap="square">
            <a:spAutoFit/>
          </a:bodyPr>
          <a:lstStyle>
            <a:defPPr>
              <a:defRPr lang="en-US"/>
            </a:defPPr>
            <a:lvl1pPr>
              <a:defRPr sz="1200" i="1">
                <a:solidFill>
                  <a:srgbClr val="000000"/>
                </a:solidFill>
              </a:defRPr>
            </a:lvl1pPr>
          </a:lstStyle>
          <a:p>
            <a:r>
              <a:rPr lang="en-US" dirty="0"/>
              <a:t>Publish from Power BI Desktop to Power BI service </a:t>
            </a:r>
          </a:p>
        </p:txBody>
      </p:sp>
      <p:pic>
        <p:nvPicPr>
          <p:cNvPr id="42" name="Picture 41"/>
          <p:cNvPicPr>
            <a:picLocks noChangeAspect="1"/>
          </p:cNvPicPr>
          <p:nvPr/>
        </p:nvPicPr>
        <p:blipFill>
          <a:blip r:embed="rId3"/>
          <a:stretch>
            <a:fillRect/>
          </a:stretch>
        </p:blipFill>
        <p:spPr>
          <a:xfrm>
            <a:off x="8005393" y="4080510"/>
            <a:ext cx="3656648" cy="1940146"/>
          </a:xfrm>
          <a:prstGeom prst="rect">
            <a:avLst/>
          </a:prstGeom>
          <a:ln>
            <a:noFill/>
          </a:ln>
          <a:effectLst>
            <a:outerShdw blurRad="292100" dist="139700" dir="2700000" algn="tl" rotWithShape="0">
              <a:srgbClr val="333333">
                <a:alpha val="65000"/>
              </a:srgbClr>
            </a:outerShdw>
          </a:effectLst>
        </p:spPr>
      </p:pic>
      <p:pic>
        <p:nvPicPr>
          <p:cNvPr id="43" name="Picture 42"/>
          <p:cNvPicPr>
            <a:picLocks noChangeAspect="1"/>
          </p:cNvPicPr>
          <p:nvPr/>
        </p:nvPicPr>
        <p:blipFill>
          <a:blip r:embed="rId4"/>
          <a:stretch>
            <a:fillRect/>
          </a:stretch>
        </p:blipFill>
        <p:spPr>
          <a:xfrm>
            <a:off x="7965778" y="1657428"/>
            <a:ext cx="3656648" cy="1690278"/>
          </a:xfrm>
          <a:prstGeom prst="rect">
            <a:avLst/>
          </a:prstGeom>
          <a:effectLst>
            <a:outerShdw blurRad="50800" dist="38100" dir="2700000" algn="tl" rotWithShape="0">
              <a:prstClr val="black">
                <a:alpha val="40000"/>
              </a:prstClr>
            </a:outerShdw>
          </a:effectLst>
        </p:spPr>
      </p:pic>
      <p:sp>
        <p:nvSpPr>
          <p:cNvPr id="44" name="TextBox 43"/>
          <p:cNvSpPr txBox="1"/>
          <p:nvPr/>
        </p:nvSpPr>
        <p:spPr>
          <a:xfrm>
            <a:off x="1591" y="52296"/>
            <a:ext cx="2848316" cy="430775"/>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199" dirty="0">
                <a:latin typeface="Segoe UI Light"/>
              </a:rPr>
              <a:t>Power BI Desktop</a:t>
            </a:r>
          </a:p>
        </p:txBody>
      </p:sp>
    </p:spTree>
    <p:extLst>
      <p:ext uri="{BB962C8B-B14F-4D97-AF65-F5344CB8AC3E}">
        <p14:creationId xmlns:p14="http://schemas.microsoft.com/office/powerpoint/2010/main" val="27405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9782801" cy="1239837"/>
          </a:xfrm>
        </p:spPr>
        <p:txBody>
          <a:bodyPr/>
          <a:lstStyle/>
          <a:p>
            <a:r>
              <a:rPr lang="pl-PL" sz="4800" dirty="0"/>
              <a:t>Lab: </a:t>
            </a:r>
            <a:r>
              <a:rPr lang="pl-PL" sz="4800" dirty="0" err="1"/>
              <a:t>Create</a:t>
            </a:r>
            <a:r>
              <a:rPr lang="pl-PL" sz="4800" dirty="0"/>
              <a:t> data </a:t>
            </a:r>
            <a:r>
              <a:rPr lang="pl-PL" sz="4800" dirty="0" err="1"/>
              <a:t>visualizations</a:t>
            </a:r>
            <a:r>
              <a:rPr lang="pl-PL" sz="4800" dirty="0"/>
              <a:t> by </a:t>
            </a:r>
            <a:r>
              <a:rPr lang="pl-PL" sz="4800" dirty="0" err="1"/>
              <a:t>using</a:t>
            </a:r>
            <a:r>
              <a:rPr lang="pl-PL" sz="4800" dirty="0"/>
              <a:t> </a:t>
            </a:r>
            <a:r>
              <a:rPr lang="pl-PL" sz="4800" dirty="0" err="1"/>
              <a:t>Azure</a:t>
            </a:r>
            <a:r>
              <a:rPr lang="pl-PL" sz="4800" dirty="0"/>
              <a:t> </a:t>
            </a:r>
            <a:r>
              <a:rPr lang="pl-PL" sz="4800" dirty="0" err="1"/>
              <a:t>Databricks</a:t>
            </a:r>
            <a:r>
              <a:rPr lang="pl-PL" sz="4800" dirty="0"/>
              <a:t> and Power BI</a:t>
            </a:r>
            <a:br>
              <a:rPr lang="pl-PL" sz="4800" dirty="0"/>
            </a:br>
            <a:endParaRPr lang="en-US" sz="4800" dirty="0"/>
          </a:p>
        </p:txBody>
      </p:sp>
      <p:pic>
        <p:nvPicPr>
          <p:cNvPr id="3" name="Obraz 2">
            <a:extLst>
              <a:ext uri="{FF2B5EF4-FFF2-40B4-BE49-F238E27FC236}">
                <a16:creationId xmlns:a16="http://schemas.microsoft.com/office/drawing/2014/main" id="{96C5E59E-A583-40E2-BD9C-0AEEAC138F7C}"/>
              </a:ext>
            </a:extLst>
          </p:cNvPr>
          <p:cNvPicPr>
            <a:picLocks noChangeAspect="1"/>
          </p:cNvPicPr>
          <p:nvPr/>
        </p:nvPicPr>
        <p:blipFill>
          <a:blip r:embed="rId2"/>
          <a:stretch>
            <a:fillRect/>
          </a:stretch>
        </p:blipFill>
        <p:spPr>
          <a:xfrm>
            <a:off x="214005" y="2154892"/>
            <a:ext cx="11170224" cy="2603634"/>
          </a:xfrm>
          <a:prstGeom prst="rect">
            <a:avLst/>
          </a:prstGeom>
        </p:spPr>
      </p:pic>
    </p:spTree>
    <p:extLst>
      <p:ext uri="{BB962C8B-B14F-4D97-AF65-F5344CB8AC3E}">
        <p14:creationId xmlns:p14="http://schemas.microsoft.com/office/powerpoint/2010/main" val="225320244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l-PL" noProof="0" dirty="0" err="1"/>
              <a:t>Questions</a:t>
            </a:r>
            <a:endParaRPr lang="en-US" noProof="0" dirty="0"/>
          </a:p>
        </p:txBody>
      </p:sp>
      <p:sp>
        <p:nvSpPr>
          <p:cNvPr id="3" name="Content Placeholder 2"/>
          <p:cNvSpPr>
            <a:spLocks noGrp="1"/>
          </p:cNvSpPr>
          <p:nvPr>
            <p:ph idx="1"/>
          </p:nvPr>
        </p:nvSpPr>
        <p:spPr>
          <a:xfrm>
            <a:off x="609685" y="1600235"/>
            <a:ext cx="5539949" cy="4890782"/>
          </a:xfrm>
        </p:spPr>
        <p:txBody>
          <a:bodyPr>
            <a:normAutofit fontScale="85000" lnSpcReduction="10000"/>
          </a:bodyPr>
          <a:lstStyle/>
          <a:p>
            <a:r>
              <a:rPr lang="pl-PL" noProof="0" dirty="0"/>
              <a:t>Machine Learning </a:t>
            </a:r>
            <a:r>
              <a:rPr lang="pl-PL" noProof="0" dirty="0" err="1"/>
              <a:t>practitioner</a:t>
            </a:r>
            <a:endParaRPr lang="en-US" noProof="0" dirty="0"/>
          </a:p>
          <a:p>
            <a:r>
              <a:rPr lang="en-US" noProof="0" dirty="0"/>
              <a:t>Over 2</a:t>
            </a:r>
            <a:r>
              <a:rPr lang="pl-PL" noProof="0" dirty="0"/>
              <a:t>5</a:t>
            </a:r>
            <a:r>
              <a:rPr lang="en-US" noProof="0" dirty="0"/>
              <a:t> years of professional experience</a:t>
            </a:r>
          </a:p>
          <a:p>
            <a:r>
              <a:rPr lang="en-US" noProof="0" dirty="0"/>
              <a:t>Artificial Intelligence MVP &amp; MCT</a:t>
            </a:r>
          </a:p>
          <a:p>
            <a:r>
              <a:rPr lang="en-US" noProof="0" dirty="0"/>
              <a:t>Microsoft Certified Solutions Expert </a:t>
            </a:r>
          </a:p>
          <a:p>
            <a:pPr lvl="1"/>
            <a:r>
              <a:rPr lang="en-US" noProof="0" dirty="0"/>
              <a:t>Data Management and Analytics </a:t>
            </a:r>
          </a:p>
          <a:p>
            <a:pPr lvl="1"/>
            <a:r>
              <a:rPr lang="en-US" noProof="0" dirty="0"/>
              <a:t>Cloud Platform and Infrastructure </a:t>
            </a:r>
          </a:p>
          <a:p>
            <a:pPr lvl="1"/>
            <a:r>
              <a:rPr lang="en-US" noProof="0" dirty="0"/>
              <a:t>Business Intelligence</a:t>
            </a:r>
          </a:p>
          <a:p>
            <a:r>
              <a:rPr lang="en-US" noProof="0" dirty="0"/>
              <a:t>Microsoft Certified Solutions Developer</a:t>
            </a:r>
          </a:p>
          <a:p>
            <a:pPr lvl="1"/>
            <a:r>
              <a:rPr lang="en-US" noProof="0" dirty="0"/>
              <a:t>Azure Solution Architect</a:t>
            </a:r>
          </a:p>
        </p:txBody>
      </p:sp>
      <p:pic>
        <p:nvPicPr>
          <p:cNvPr id="12" name="Obraz 11">
            <a:extLst>
              <a:ext uri="{FF2B5EF4-FFF2-40B4-BE49-F238E27FC236}">
                <a16:creationId xmlns:a16="http://schemas.microsoft.com/office/drawing/2014/main" id="{63AE1C3D-CA8B-4D77-924B-B75FB83E7C01}"/>
              </a:ext>
            </a:extLst>
          </p:cNvPr>
          <p:cNvPicPr>
            <a:picLocks noChangeAspect="1"/>
          </p:cNvPicPr>
          <p:nvPr/>
        </p:nvPicPr>
        <p:blipFill>
          <a:blip r:embed="rId2"/>
          <a:stretch>
            <a:fillRect/>
          </a:stretch>
        </p:blipFill>
        <p:spPr>
          <a:xfrm>
            <a:off x="6444343" y="2863"/>
            <a:ext cx="5747657" cy="6849758"/>
          </a:xfrm>
          <a:prstGeom prst="rect">
            <a:avLst/>
          </a:prstGeom>
        </p:spPr>
      </p:pic>
    </p:spTree>
    <p:extLst>
      <p:ext uri="{BB962C8B-B14F-4D97-AF65-F5344CB8AC3E}">
        <p14:creationId xmlns:p14="http://schemas.microsoft.com/office/powerpoint/2010/main" val="279962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9782801" cy="1239837"/>
          </a:xfrm>
        </p:spPr>
        <p:txBody>
          <a:bodyPr/>
          <a:lstStyle/>
          <a:p>
            <a:r>
              <a:rPr lang="en-US" sz="4800" dirty="0"/>
              <a:t>Azure Databricks</a:t>
            </a:r>
          </a:p>
        </p:txBody>
      </p:sp>
      <p:sp>
        <p:nvSpPr>
          <p:cNvPr id="5" name="Freeform 4">
            <a:extLst>
              <a:ext uri="{FF2B5EF4-FFF2-40B4-BE49-F238E27FC236}">
                <a16:creationId xmlns:a16="http://schemas.microsoft.com/office/drawing/2014/main" id="{DCB19E9C-1537-477F-B9F6-B2A8E4C22730}"/>
              </a:ext>
            </a:extLst>
          </p:cNvPr>
          <p:cNvSpPr>
            <a:spLocks noChangeArrowheads="1"/>
          </p:cNvSpPr>
          <p:nvPr/>
        </p:nvSpPr>
        <p:spPr bwMode="auto">
          <a:xfrm>
            <a:off x="2733234" y="1442010"/>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 name="Freeform 4">
            <a:extLst>
              <a:ext uri="{FF2B5EF4-FFF2-40B4-BE49-F238E27FC236}">
                <a16:creationId xmlns:a16="http://schemas.microsoft.com/office/drawing/2014/main" id="{8C33032A-81E2-42AB-A552-25F80EE373A7}"/>
              </a:ext>
            </a:extLst>
          </p:cNvPr>
          <p:cNvSpPr>
            <a:spLocks noChangeArrowheads="1"/>
          </p:cNvSpPr>
          <p:nvPr/>
        </p:nvSpPr>
        <p:spPr bwMode="auto">
          <a:xfrm>
            <a:off x="2830120" y="4669123"/>
            <a:ext cx="6350000" cy="1214672"/>
          </a:xfrm>
          <a:prstGeom prst="rect">
            <a:avLst/>
          </a:prstGeom>
          <a:noFill/>
          <a:ln w="12700" cap="flat">
            <a:solidFill>
              <a:schemeClr val="accent4"/>
            </a:solidFill>
            <a:miter lim="800000"/>
            <a:headEnd/>
            <a:tailEnd/>
          </a:ln>
          <a:effec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7" name="Group 639">
            <a:extLst>
              <a:ext uri="{FF2B5EF4-FFF2-40B4-BE49-F238E27FC236}">
                <a16:creationId xmlns:a16="http://schemas.microsoft.com/office/drawing/2014/main" id="{5D5BE8B5-5248-4B03-B665-01F477549454}"/>
              </a:ext>
            </a:extLst>
          </p:cNvPr>
          <p:cNvGrpSpPr/>
          <p:nvPr/>
        </p:nvGrpSpPr>
        <p:grpSpPr>
          <a:xfrm>
            <a:off x="3563857" y="5055410"/>
            <a:ext cx="411025" cy="476588"/>
            <a:chOff x="1271588" y="5613400"/>
            <a:chExt cx="517525" cy="600076"/>
          </a:xfrm>
          <a:solidFill>
            <a:schemeClr val="accent1"/>
          </a:solidFill>
        </p:grpSpPr>
        <p:sp>
          <p:nvSpPr>
            <p:cNvPr id="163" name="Freeform 83">
              <a:extLst>
                <a:ext uri="{FF2B5EF4-FFF2-40B4-BE49-F238E27FC236}">
                  <a16:creationId xmlns:a16="http://schemas.microsoft.com/office/drawing/2014/main" id="{D0C151E5-A837-4F29-A35F-592A35FCCAC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4" name="Freeform 84">
              <a:extLst>
                <a:ext uri="{FF2B5EF4-FFF2-40B4-BE49-F238E27FC236}">
                  <a16:creationId xmlns:a16="http://schemas.microsoft.com/office/drawing/2014/main" id="{5BC2D9F3-C6CE-4CD2-B5B3-A6FBC2B29C75}"/>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5" name="Freeform 85">
              <a:extLst>
                <a:ext uri="{FF2B5EF4-FFF2-40B4-BE49-F238E27FC236}">
                  <a16:creationId xmlns:a16="http://schemas.microsoft.com/office/drawing/2014/main" id="{53411D4A-9132-4AF8-AD28-6FC53EB81821}"/>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8" name="Freeform 86">
            <a:extLst>
              <a:ext uri="{FF2B5EF4-FFF2-40B4-BE49-F238E27FC236}">
                <a16:creationId xmlns:a16="http://schemas.microsoft.com/office/drawing/2014/main" id="{8C416810-D991-4394-AF79-539A9CB51F16}"/>
              </a:ext>
            </a:extLst>
          </p:cNvPr>
          <p:cNvSpPr>
            <a:spLocks noChangeArrowheads="1"/>
          </p:cNvSpPr>
          <p:nvPr/>
        </p:nvSpPr>
        <p:spPr bwMode="auto">
          <a:xfrm>
            <a:off x="6644074" y="5064116"/>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 name="Rectangle 659">
            <a:extLst>
              <a:ext uri="{FF2B5EF4-FFF2-40B4-BE49-F238E27FC236}">
                <a16:creationId xmlns:a16="http://schemas.microsoft.com/office/drawing/2014/main" id="{4106DE2A-0AB7-43B6-A869-E66C5C3CD8C6}"/>
              </a:ext>
            </a:extLst>
          </p:cNvPr>
          <p:cNvSpPr/>
          <p:nvPr/>
        </p:nvSpPr>
        <p:spPr>
          <a:xfrm>
            <a:off x="2863906" y="4677241"/>
            <a:ext cx="6103542" cy="307777"/>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6"/>
                </a:solidFill>
                <a:effectLst/>
                <a:uLnTx/>
                <a:uFillTx/>
                <a:latin typeface="Segoe UI" charset="0"/>
                <a:ea typeface="Segoe UI" charset="0"/>
                <a:cs typeface="Segoe UI" charset="0"/>
              </a:rPr>
              <a:t>O</a:t>
            </a:r>
            <a:r>
              <a:rPr kumimoji="0" lang="en-US" sz="1400" b="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kumimoji="0" lang="en-US" sz="1400" b="0" i="0" u="none" strike="noStrike" kern="1200" cap="none" spc="0" normalizeH="0" baseline="0" noProof="0" dirty="0">
                <a:ln>
                  <a:noFill/>
                </a:ln>
                <a:solidFill>
                  <a:srgbClr val="0078D6"/>
                </a:solidFill>
                <a:effectLst/>
                <a:uLnTx/>
                <a:uFillTx/>
                <a:latin typeface="Segoe UI" charset="0"/>
                <a:ea typeface="Segoe UI" charset="0"/>
                <a:cs typeface="Segoe UI" charset="0"/>
              </a:rPr>
              <a:t> Databricks Runtime Engine</a:t>
            </a:r>
          </a:p>
        </p:txBody>
      </p:sp>
      <p:sp>
        <p:nvSpPr>
          <p:cNvPr id="10" name="Rectangle 662">
            <a:extLst>
              <a:ext uri="{FF2B5EF4-FFF2-40B4-BE49-F238E27FC236}">
                <a16:creationId xmlns:a16="http://schemas.microsoft.com/office/drawing/2014/main" id="{4106DE2A-0AB7-43B6-A869-E66C5C3CD8C6}"/>
              </a:ext>
            </a:extLst>
          </p:cNvPr>
          <p:cNvSpPr/>
          <p:nvPr/>
        </p:nvSpPr>
        <p:spPr>
          <a:xfrm>
            <a:off x="3162186" y="5579257"/>
            <a:ext cx="1245010"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1" name="Rectangle 664">
            <a:extLst>
              <a:ext uri="{FF2B5EF4-FFF2-40B4-BE49-F238E27FC236}">
                <a16:creationId xmlns:a16="http://schemas.microsoft.com/office/drawing/2014/main" id="{4106DE2A-0AB7-43B6-A869-E66C5C3CD8C6}"/>
              </a:ext>
            </a:extLst>
          </p:cNvPr>
          <p:cNvSpPr/>
          <p:nvPr/>
        </p:nvSpPr>
        <p:spPr>
          <a:xfrm>
            <a:off x="6326686" y="5578207"/>
            <a:ext cx="1245010"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High Concurrency</a:t>
            </a:r>
          </a:p>
        </p:txBody>
      </p:sp>
      <p:sp>
        <p:nvSpPr>
          <p:cNvPr id="12" name="Freeform 2">
            <a:extLst>
              <a:ext uri="{FF2B5EF4-FFF2-40B4-BE49-F238E27FC236}">
                <a16:creationId xmlns:a16="http://schemas.microsoft.com/office/drawing/2014/main" id="{30B63D69-23BC-4FCF-9501-510F05440952}"/>
              </a:ext>
            </a:extLst>
          </p:cNvPr>
          <p:cNvSpPr>
            <a:spLocks noChangeArrowheads="1"/>
          </p:cNvSpPr>
          <p:nvPr/>
        </p:nvSpPr>
        <p:spPr bwMode="auto">
          <a:xfrm>
            <a:off x="2830120" y="3188491"/>
            <a:ext cx="6350000" cy="1378842"/>
          </a:xfrm>
          <a:prstGeom prst="rect">
            <a:avLst/>
          </a:prstGeom>
          <a:noFill/>
          <a:ln w="12700" cap="flat">
            <a:solidFill>
              <a:schemeClr val="accent4"/>
            </a:solidFill>
            <a:miter lim="800000"/>
            <a:headEnd/>
            <a:tailEnd/>
          </a:ln>
          <a:effec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Rectangle 658">
            <a:extLst>
              <a:ext uri="{FF2B5EF4-FFF2-40B4-BE49-F238E27FC236}">
                <a16:creationId xmlns:a16="http://schemas.microsoft.com/office/drawing/2014/main" id="{4106DE2A-0AB7-43B6-A869-E66C5C3CD8C6}"/>
              </a:ext>
            </a:extLst>
          </p:cNvPr>
          <p:cNvSpPr/>
          <p:nvPr/>
        </p:nvSpPr>
        <p:spPr>
          <a:xfrm>
            <a:off x="2908027" y="1817432"/>
            <a:ext cx="3644480" cy="307777"/>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14" name="TextBox 648">
            <a:extLst>
              <a:ext uri="{FF2B5EF4-FFF2-40B4-BE49-F238E27FC236}">
                <a16:creationId xmlns:a16="http://schemas.microsoft.com/office/drawing/2014/main" id="{2A770F6D-F0AB-4B58-8F6C-0B92D180928B}"/>
              </a:ext>
            </a:extLst>
          </p:cNvPr>
          <p:cNvSpPr txBox="1"/>
          <p:nvPr/>
        </p:nvSpPr>
        <p:spPr>
          <a:xfrm>
            <a:off x="566286" y="3548101"/>
            <a:ext cx="1382920" cy="24622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5" name="TextBox 651">
            <a:extLst>
              <a:ext uri="{FF2B5EF4-FFF2-40B4-BE49-F238E27FC236}">
                <a16:creationId xmlns:a16="http://schemas.microsoft.com/office/drawing/2014/main" id="{FD47956A-78BB-43EC-86CC-EC0ADAA9211B}"/>
              </a:ext>
            </a:extLst>
          </p:cNvPr>
          <p:cNvSpPr txBox="1"/>
          <p:nvPr/>
        </p:nvSpPr>
        <p:spPr>
          <a:xfrm>
            <a:off x="367875" y="4496207"/>
            <a:ext cx="1779742" cy="24622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6" name="TextBox 654">
            <a:extLst>
              <a:ext uri="{FF2B5EF4-FFF2-40B4-BE49-F238E27FC236}">
                <a16:creationId xmlns:a16="http://schemas.microsoft.com/office/drawing/2014/main" id="{E9A01355-66FE-4EE0-AADE-AA0AD1C3D578}"/>
              </a:ext>
            </a:extLst>
          </p:cNvPr>
          <p:cNvSpPr txBox="1"/>
          <p:nvPr/>
        </p:nvSpPr>
        <p:spPr>
          <a:xfrm>
            <a:off x="413010" y="5480458"/>
            <a:ext cx="1689472" cy="24622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7" name="TextBox 656">
            <a:extLst>
              <a:ext uri="{FF2B5EF4-FFF2-40B4-BE49-F238E27FC236}">
                <a16:creationId xmlns:a16="http://schemas.microsoft.com/office/drawing/2014/main" id="{202B199F-F121-4C64-9F50-F46D82DF88D9}"/>
              </a:ext>
            </a:extLst>
          </p:cNvPr>
          <p:cNvSpPr txBox="1"/>
          <p:nvPr/>
        </p:nvSpPr>
        <p:spPr>
          <a:xfrm>
            <a:off x="367875" y="2570911"/>
            <a:ext cx="1779742" cy="24622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8" name="Rectangle 734">
            <a:extLst>
              <a:ext uri="{FF2B5EF4-FFF2-40B4-BE49-F238E27FC236}">
                <a16:creationId xmlns:a16="http://schemas.microsoft.com/office/drawing/2014/main" id="{4106DE2A-0AB7-43B6-A869-E66C5C3CD8C6}"/>
              </a:ext>
            </a:extLst>
          </p:cNvPr>
          <p:cNvSpPr/>
          <p:nvPr/>
        </p:nvSpPr>
        <p:spPr>
          <a:xfrm>
            <a:off x="7846601" y="5570300"/>
            <a:ext cx="1216197"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19" name="TextBox 700">
            <a:extLst>
              <a:ext uri="{FF2B5EF4-FFF2-40B4-BE49-F238E27FC236}">
                <a16:creationId xmlns:a16="http://schemas.microsoft.com/office/drawing/2014/main" id="{78B9E250-AE9E-4315-9551-742B9990CA78}"/>
              </a:ext>
            </a:extLst>
          </p:cNvPr>
          <p:cNvSpPr txBox="1"/>
          <p:nvPr/>
        </p:nvSpPr>
        <p:spPr>
          <a:xfrm>
            <a:off x="9892446" y="2446587"/>
            <a:ext cx="1962504" cy="24622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0" name="TextBox 698">
            <a:extLst>
              <a:ext uri="{FF2B5EF4-FFF2-40B4-BE49-F238E27FC236}">
                <a16:creationId xmlns:a16="http://schemas.microsoft.com/office/drawing/2014/main" id="{97E46687-4183-41DC-8600-4DEA36480381}"/>
              </a:ext>
            </a:extLst>
          </p:cNvPr>
          <p:cNvSpPr txBox="1"/>
          <p:nvPr/>
        </p:nvSpPr>
        <p:spPr>
          <a:xfrm>
            <a:off x="10298660" y="3474045"/>
            <a:ext cx="1188606" cy="24622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1" name="TextBox 699">
            <a:extLst>
              <a:ext uri="{FF2B5EF4-FFF2-40B4-BE49-F238E27FC236}">
                <a16:creationId xmlns:a16="http://schemas.microsoft.com/office/drawing/2014/main" id="{C8A75554-6BF9-4D82-95EF-3EA551DBCCE5}"/>
              </a:ext>
            </a:extLst>
          </p:cNvPr>
          <p:cNvSpPr txBox="1"/>
          <p:nvPr/>
        </p:nvSpPr>
        <p:spPr>
          <a:xfrm>
            <a:off x="10205887" y="4688317"/>
            <a:ext cx="1353255" cy="24622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2" name="Group 703">
            <a:extLst>
              <a:ext uri="{FF2B5EF4-FFF2-40B4-BE49-F238E27FC236}">
                <a16:creationId xmlns:a16="http://schemas.microsoft.com/office/drawing/2014/main" id="{BCB4D11A-561F-49A3-9DD3-FCED1C9821B9}"/>
              </a:ext>
            </a:extLst>
          </p:cNvPr>
          <p:cNvGrpSpPr/>
          <p:nvPr/>
        </p:nvGrpSpPr>
        <p:grpSpPr>
          <a:xfrm>
            <a:off x="10627467" y="1960560"/>
            <a:ext cx="492444" cy="458118"/>
            <a:chOff x="4214813" y="1292225"/>
            <a:chExt cx="2573337" cy="2393950"/>
          </a:xfrm>
          <a:solidFill>
            <a:schemeClr val="accent1"/>
          </a:solidFill>
        </p:grpSpPr>
        <p:sp>
          <p:nvSpPr>
            <p:cNvPr id="149" name="Freeform 1">
              <a:extLst>
                <a:ext uri="{FF2B5EF4-FFF2-40B4-BE49-F238E27FC236}">
                  <a16:creationId xmlns:a16="http://schemas.microsoft.com/office/drawing/2014/main" id="{5D325B70-42C3-4C0B-91D0-9E836FCA5D6E}"/>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0" name="Freeform 2">
              <a:extLst>
                <a:ext uri="{FF2B5EF4-FFF2-40B4-BE49-F238E27FC236}">
                  <a16:creationId xmlns:a16="http://schemas.microsoft.com/office/drawing/2014/main" id="{C9D05EB5-B189-4139-B03B-FCA03910B366}"/>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1" name="Freeform 3">
              <a:extLst>
                <a:ext uri="{FF2B5EF4-FFF2-40B4-BE49-F238E27FC236}">
                  <a16:creationId xmlns:a16="http://schemas.microsoft.com/office/drawing/2014/main" id="{EFBA1C38-3FFF-4039-B1DB-E53388CDF739}"/>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2" name="Freeform 4">
              <a:extLst>
                <a:ext uri="{FF2B5EF4-FFF2-40B4-BE49-F238E27FC236}">
                  <a16:creationId xmlns:a16="http://schemas.microsoft.com/office/drawing/2014/main" id="{2BBB536A-56EF-45FB-B1C7-AF51C07559F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3" name="Freeform 5">
              <a:extLst>
                <a:ext uri="{FF2B5EF4-FFF2-40B4-BE49-F238E27FC236}">
                  <a16:creationId xmlns:a16="http://schemas.microsoft.com/office/drawing/2014/main" id="{5D0E5009-104A-428E-96CB-B08D4EE11050}"/>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4" name="Freeform 6">
              <a:extLst>
                <a:ext uri="{FF2B5EF4-FFF2-40B4-BE49-F238E27FC236}">
                  <a16:creationId xmlns:a16="http://schemas.microsoft.com/office/drawing/2014/main" id="{84F9369B-1653-458C-A736-B93175A63837}"/>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5" name="Freeform 7">
              <a:extLst>
                <a:ext uri="{FF2B5EF4-FFF2-40B4-BE49-F238E27FC236}">
                  <a16:creationId xmlns:a16="http://schemas.microsoft.com/office/drawing/2014/main" id="{169D2A76-EB51-4466-8641-91442D1B10F2}"/>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6" name="Freeform 8">
              <a:extLst>
                <a:ext uri="{FF2B5EF4-FFF2-40B4-BE49-F238E27FC236}">
                  <a16:creationId xmlns:a16="http://schemas.microsoft.com/office/drawing/2014/main" id="{90C3A4EB-91E2-4F79-83A7-260872C6ECBB}"/>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7" name="Freeform 9">
              <a:extLst>
                <a:ext uri="{FF2B5EF4-FFF2-40B4-BE49-F238E27FC236}">
                  <a16:creationId xmlns:a16="http://schemas.microsoft.com/office/drawing/2014/main" id="{353A46D0-B3F2-4CC9-9B76-4A6234E07B01}"/>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8" name="Freeform 10">
              <a:extLst>
                <a:ext uri="{FF2B5EF4-FFF2-40B4-BE49-F238E27FC236}">
                  <a16:creationId xmlns:a16="http://schemas.microsoft.com/office/drawing/2014/main" id="{438F398B-D184-4C51-A8CF-0F9BCA214AD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9" name="Freeform 11">
              <a:extLst>
                <a:ext uri="{FF2B5EF4-FFF2-40B4-BE49-F238E27FC236}">
                  <a16:creationId xmlns:a16="http://schemas.microsoft.com/office/drawing/2014/main" id="{E7679090-2497-476A-8FA9-128A6659D215}"/>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0" name="Freeform 12">
              <a:extLst>
                <a:ext uri="{FF2B5EF4-FFF2-40B4-BE49-F238E27FC236}">
                  <a16:creationId xmlns:a16="http://schemas.microsoft.com/office/drawing/2014/main" id="{0386AF25-E552-42EE-BF83-155DF2F26161}"/>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1" name="Freeform 13">
              <a:extLst>
                <a:ext uri="{FF2B5EF4-FFF2-40B4-BE49-F238E27FC236}">
                  <a16:creationId xmlns:a16="http://schemas.microsoft.com/office/drawing/2014/main" id="{EA166EBD-FBA7-4AA3-80E2-065E7C5F61B2}"/>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2" name="Freeform 14">
              <a:extLst>
                <a:ext uri="{FF2B5EF4-FFF2-40B4-BE49-F238E27FC236}">
                  <a16:creationId xmlns:a16="http://schemas.microsoft.com/office/drawing/2014/main" id="{ACB84307-9F11-4D28-A4E1-DF5C60A8E41D}"/>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23" name="Group 11">
            <a:extLst>
              <a:ext uri="{FF2B5EF4-FFF2-40B4-BE49-F238E27FC236}">
                <a16:creationId xmlns:a16="http://schemas.microsoft.com/office/drawing/2014/main" id="{5B1334D9-825B-4747-9F9D-23A787C163C4}"/>
              </a:ext>
            </a:extLst>
          </p:cNvPr>
          <p:cNvGrpSpPr/>
          <p:nvPr/>
        </p:nvGrpSpPr>
        <p:grpSpPr>
          <a:xfrm>
            <a:off x="10585983" y="4144638"/>
            <a:ext cx="593063" cy="516113"/>
            <a:chOff x="8834092" y="4167766"/>
            <a:chExt cx="1712913" cy="1490662"/>
          </a:xfrm>
        </p:grpSpPr>
        <p:sp>
          <p:nvSpPr>
            <p:cNvPr id="138" name="Freeform 18">
              <a:extLst>
                <a:ext uri="{FF2B5EF4-FFF2-40B4-BE49-F238E27FC236}">
                  <a16:creationId xmlns:a16="http://schemas.microsoft.com/office/drawing/2014/main" id="{4BD0A467-0E61-467F-B345-06EF5C2CF1FA}"/>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9" name="Line 19">
              <a:extLst>
                <a:ext uri="{FF2B5EF4-FFF2-40B4-BE49-F238E27FC236}">
                  <a16:creationId xmlns:a16="http://schemas.microsoft.com/office/drawing/2014/main" id="{8038646B-493E-43C9-BC92-1204A2876438}"/>
                </a:ext>
              </a:extLst>
            </p:cNvPr>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0" name="Line 20">
              <a:extLst>
                <a:ext uri="{FF2B5EF4-FFF2-40B4-BE49-F238E27FC236}">
                  <a16:creationId xmlns:a16="http://schemas.microsoft.com/office/drawing/2014/main" id="{4DE24E03-564B-421B-856F-C59244E49D8E}"/>
                </a:ext>
              </a:extLst>
            </p:cNvPr>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1" name="Freeform 21">
              <a:extLst>
                <a:ext uri="{FF2B5EF4-FFF2-40B4-BE49-F238E27FC236}">
                  <a16:creationId xmlns:a16="http://schemas.microsoft.com/office/drawing/2014/main" id="{75448E9B-4BC5-4384-9E3A-D93AA625D7A0}"/>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2" name="Line 22">
              <a:extLst>
                <a:ext uri="{FF2B5EF4-FFF2-40B4-BE49-F238E27FC236}">
                  <a16:creationId xmlns:a16="http://schemas.microsoft.com/office/drawing/2014/main" id="{C3A28E75-00CF-4639-AF80-D02D27664AB8}"/>
                </a:ext>
              </a:extLst>
            </p:cNvPr>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3" name="Freeform 23">
              <a:extLst>
                <a:ext uri="{FF2B5EF4-FFF2-40B4-BE49-F238E27FC236}">
                  <a16:creationId xmlns:a16="http://schemas.microsoft.com/office/drawing/2014/main" id="{2CFCA9A5-5EAF-430B-B948-E1963C72C621}"/>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4" name="Freeform 24">
              <a:extLst>
                <a:ext uri="{FF2B5EF4-FFF2-40B4-BE49-F238E27FC236}">
                  <a16:creationId xmlns:a16="http://schemas.microsoft.com/office/drawing/2014/main" id="{295B684D-EDCE-4F91-BA91-DAD0A3B0BC21}"/>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5" name="Line 25">
              <a:extLst>
                <a:ext uri="{FF2B5EF4-FFF2-40B4-BE49-F238E27FC236}">
                  <a16:creationId xmlns:a16="http://schemas.microsoft.com/office/drawing/2014/main" id="{6D216FD1-3479-4426-AA24-2070F7AC25B9}"/>
                </a:ext>
              </a:extLst>
            </p:cNvPr>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6" name="Line 26">
              <a:extLst>
                <a:ext uri="{FF2B5EF4-FFF2-40B4-BE49-F238E27FC236}">
                  <a16:creationId xmlns:a16="http://schemas.microsoft.com/office/drawing/2014/main" id="{9C39872D-E2E6-4040-85D5-6C6943195A22}"/>
                </a:ext>
              </a:extLst>
            </p:cNvPr>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7" name="Line 27">
              <a:extLst>
                <a:ext uri="{FF2B5EF4-FFF2-40B4-BE49-F238E27FC236}">
                  <a16:creationId xmlns:a16="http://schemas.microsoft.com/office/drawing/2014/main" id="{D3B82477-9AB6-4C23-9490-C73B063144F7}"/>
                </a:ext>
              </a:extLst>
            </p:cNvPr>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8" name="Line 28">
              <a:extLst>
                <a:ext uri="{FF2B5EF4-FFF2-40B4-BE49-F238E27FC236}">
                  <a16:creationId xmlns:a16="http://schemas.microsoft.com/office/drawing/2014/main" id="{3BF0D95C-15B8-4A7F-A990-9007012055B1}"/>
                </a:ext>
              </a:extLst>
            </p:cNvPr>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4" name="Rectangle 1">
            <a:extLst>
              <a:ext uri="{FF2B5EF4-FFF2-40B4-BE49-F238E27FC236}">
                <a16:creationId xmlns:a16="http://schemas.microsoft.com/office/drawing/2014/main" id="{98E8BCA7-2A46-4A58-9095-668169DA9494}"/>
              </a:ext>
            </a:extLst>
          </p:cNvPr>
          <p:cNvSpPr/>
          <p:nvPr/>
        </p:nvSpPr>
        <p:spPr>
          <a:xfrm>
            <a:off x="1021804" y="3192954"/>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5" name="Group 203">
            <a:extLst>
              <a:ext uri="{FF2B5EF4-FFF2-40B4-BE49-F238E27FC236}">
                <a16:creationId xmlns:a16="http://schemas.microsoft.com/office/drawing/2014/main" id="{4EAEEADD-8CE1-443A-B935-7EE499FFAD45}"/>
              </a:ext>
            </a:extLst>
          </p:cNvPr>
          <p:cNvGrpSpPr/>
          <p:nvPr/>
        </p:nvGrpSpPr>
        <p:grpSpPr>
          <a:xfrm>
            <a:off x="1019679" y="4030072"/>
            <a:ext cx="476133" cy="467582"/>
            <a:chOff x="2549926" y="1227604"/>
            <a:chExt cx="5177116" cy="5084148"/>
          </a:xfrm>
        </p:grpSpPr>
        <p:sp>
          <p:nvSpPr>
            <p:cNvPr id="130"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1"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2"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3"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4"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5"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6"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7"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6" name="Group 212">
            <a:extLst>
              <a:ext uri="{FF2B5EF4-FFF2-40B4-BE49-F238E27FC236}">
                <a16:creationId xmlns:a16="http://schemas.microsoft.com/office/drawing/2014/main" id="{544B5102-D7BA-4AF7-B74E-613A3D8BAEA7}"/>
              </a:ext>
            </a:extLst>
          </p:cNvPr>
          <p:cNvGrpSpPr/>
          <p:nvPr/>
        </p:nvGrpSpPr>
        <p:grpSpPr>
          <a:xfrm>
            <a:off x="1050164" y="5128372"/>
            <a:ext cx="415165" cy="307757"/>
            <a:chOff x="-2575176" y="-1203590"/>
            <a:chExt cx="3082012" cy="2284628"/>
          </a:xfrm>
          <a:solidFill>
            <a:schemeClr val="accent1"/>
          </a:solidFill>
        </p:grpSpPr>
        <p:sp>
          <p:nvSpPr>
            <p:cNvPr id="126" name="Freeform 42">
              <a:extLst>
                <a:ext uri="{FF2B5EF4-FFF2-40B4-BE49-F238E27FC236}">
                  <a16:creationId xmlns:a16="http://schemas.microsoft.com/office/drawing/2014/main" id="{82911FE7-9AEB-4F2E-AA25-A8176DB3EB9A}"/>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127" name="Freeform 43">
              <a:extLst>
                <a:ext uri="{FF2B5EF4-FFF2-40B4-BE49-F238E27FC236}">
                  <a16:creationId xmlns:a16="http://schemas.microsoft.com/office/drawing/2014/main" id="{1A6F12E2-4B74-46B4-A36F-F7023DFE1913}"/>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128" name="Freeform 44">
              <a:extLst>
                <a:ext uri="{FF2B5EF4-FFF2-40B4-BE49-F238E27FC236}">
                  <a16:creationId xmlns:a16="http://schemas.microsoft.com/office/drawing/2014/main" id="{06066E2E-A091-4BBD-AA44-3D4488440EB6}"/>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129" name="Freeform 45">
              <a:extLst>
                <a:ext uri="{FF2B5EF4-FFF2-40B4-BE49-F238E27FC236}">
                  <a16:creationId xmlns:a16="http://schemas.microsoft.com/office/drawing/2014/main" id="{9AE93A77-6C82-4A10-844A-DE7A2E4CA0CF}"/>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sp>
        <p:nvSpPr>
          <p:cNvPr id="28" name="Freeform 2">
            <a:extLst>
              <a:ext uri="{FF2B5EF4-FFF2-40B4-BE49-F238E27FC236}">
                <a16:creationId xmlns:a16="http://schemas.microsoft.com/office/drawing/2014/main" id="{688461AF-2022-460C-8067-7A4CC94AA015}"/>
              </a:ext>
            </a:extLst>
          </p:cNvPr>
          <p:cNvSpPr>
            <a:spLocks noChangeArrowheads="1"/>
          </p:cNvSpPr>
          <p:nvPr/>
        </p:nvSpPr>
        <p:spPr bwMode="auto">
          <a:xfrm>
            <a:off x="2830120" y="1816443"/>
            <a:ext cx="6350000" cy="1260599"/>
          </a:xfrm>
          <a:prstGeom prst="rect">
            <a:avLst/>
          </a:prstGeom>
          <a:noFill/>
          <a:ln w="12700" cap="flat">
            <a:solidFill>
              <a:schemeClr val="accent4"/>
            </a:solidFill>
            <a:miter lim="800000"/>
            <a:headEnd/>
            <a:tailEnd/>
          </a:ln>
          <a:effec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9" name="Group 328">
            <a:extLst>
              <a:ext uri="{FF2B5EF4-FFF2-40B4-BE49-F238E27FC236}">
                <a16:creationId xmlns:a16="http://schemas.microsoft.com/office/drawing/2014/main" id="{7098F4BF-3FE4-4DD7-AE6A-12D3532826C9}"/>
              </a:ext>
            </a:extLst>
          </p:cNvPr>
          <p:cNvGrpSpPr/>
          <p:nvPr/>
        </p:nvGrpSpPr>
        <p:grpSpPr>
          <a:xfrm rot="16200000">
            <a:off x="7809541" y="3699349"/>
            <a:ext cx="3901792" cy="467101"/>
            <a:chOff x="3487387" y="4548246"/>
            <a:chExt cx="5217226" cy="653146"/>
          </a:xfrm>
        </p:grpSpPr>
        <p:sp>
          <p:nvSpPr>
            <p:cNvPr id="119" name="Freeform 329">
              <a:extLst>
                <a:ext uri="{FF2B5EF4-FFF2-40B4-BE49-F238E27FC236}">
                  <a16:creationId xmlns:a16="http://schemas.microsoft.com/office/drawing/2014/main" id="{E159923A-493A-46E6-9FFE-300D0811688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120" name="Freeform 330">
              <a:extLst>
                <a:ext uri="{FF2B5EF4-FFF2-40B4-BE49-F238E27FC236}">
                  <a16:creationId xmlns:a16="http://schemas.microsoft.com/office/drawing/2014/main" id="{6F8E3143-0DE7-4D03-8A07-BF4BEEAC1C06}"/>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0" name="Group 332">
            <a:extLst>
              <a:ext uri="{FF2B5EF4-FFF2-40B4-BE49-F238E27FC236}">
                <a16:creationId xmlns:a16="http://schemas.microsoft.com/office/drawing/2014/main" id="{157E86F5-3799-413F-865B-056B2239467C}"/>
              </a:ext>
            </a:extLst>
          </p:cNvPr>
          <p:cNvGrpSpPr/>
          <p:nvPr/>
        </p:nvGrpSpPr>
        <p:grpSpPr>
          <a:xfrm>
            <a:off x="8066698" y="5018353"/>
            <a:ext cx="610610" cy="484674"/>
            <a:chOff x="4223626" y="2353385"/>
            <a:chExt cx="1173971" cy="931848"/>
          </a:xfrm>
        </p:grpSpPr>
        <p:grpSp>
          <p:nvGrpSpPr>
            <p:cNvPr id="96"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105"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6"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7"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97" name="Oval 19">
              <a:extLst>
                <a:ext uri="{FF2B5EF4-FFF2-40B4-BE49-F238E27FC236}">
                  <a16:creationId xmlns:a16="http://schemas.microsoft.com/office/drawing/2014/main" id="{B69A7114-346D-4E1F-8316-C9F674D43BD2}"/>
                </a:ext>
              </a:extLst>
            </p:cNvPr>
            <p:cNvSpPr>
              <a:spLocks noChangeArrowheads="1"/>
            </p:cNvSpPr>
            <p:nvPr/>
          </p:nvSpPr>
          <p:spPr bwMode="white">
            <a:xfrm>
              <a:off x="4938065" y="2353385"/>
              <a:ext cx="113307" cy="113307"/>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p:nvSpPr>
            <p:cNvPr id="98" name="Oval 19">
              <a:extLst>
                <a:ext uri="{FF2B5EF4-FFF2-40B4-BE49-F238E27FC236}">
                  <a16:creationId xmlns:a16="http://schemas.microsoft.com/office/drawing/2014/main" id="{829E95C8-0BE7-4934-BBA0-764CFC1335BC}"/>
                </a:ext>
              </a:extLst>
            </p:cNvPr>
            <p:cNvSpPr>
              <a:spLocks noChangeArrowheads="1"/>
            </p:cNvSpPr>
            <p:nvPr/>
          </p:nvSpPr>
          <p:spPr bwMode="white">
            <a:xfrm>
              <a:off x="5284290" y="2582712"/>
              <a:ext cx="113307" cy="113307"/>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p:nvSpPr>
            <p:cNvPr id="99" name="Oval 19">
              <a:extLst>
                <a:ext uri="{FF2B5EF4-FFF2-40B4-BE49-F238E27FC236}">
                  <a16:creationId xmlns:a16="http://schemas.microsoft.com/office/drawing/2014/main" id="{018D398B-43FE-4715-8E00-9755FF081ED6}"/>
                </a:ext>
              </a:extLst>
            </p:cNvPr>
            <p:cNvSpPr>
              <a:spLocks noChangeArrowheads="1"/>
            </p:cNvSpPr>
            <p:nvPr/>
          </p:nvSpPr>
          <p:spPr bwMode="white">
            <a:xfrm>
              <a:off x="4992571" y="2824202"/>
              <a:ext cx="113307" cy="113307"/>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p:nvSpPr>
            <p:cNvPr id="100" name="Oval 19">
              <a:extLst>
                <a:ext uri="{FF2B5EF4-FFF2-40B4-BE49-F238E27FC236}">
                  <a16:creationId xmlns:a16="http://schemas.microsoft.com/office/drawing/2014/main" id="{C3354846-2B08-490E-8CC7-713F631A2042}"/>
                </a:ext>
              </a:extLst>
            </p:cNvPr>
            <p:cNvSpPr>
              <a:spLocks noChangeArrowheads="1"/>
            </p:cNvSpPr>
            <p:nvPr/>
          </p:nvSpPr>
          <p:spPr bwMode="white">
            <a:xfrm>
              <a:off x="5227637" y="3071688"/>
              <a:ext cx="113307" cy="113307"/>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p:nvSpPr>
            <p:cNvPr id="101" name="Oval 19">
              <a:extLst>
                <a:ext uri="{FF2B5EF4-FFF2-40B4-BE49-F238E27FC236}">
                  <a16:creationId xmlns:a16="http://schemas.microsoft.com/office/drawing/2014/main" id="{D1CBB913-D1AD-48D0-BE4A-7FBEA08A9A92}"/>
                </a:ext>
              </a:extLst>
            </p:cNvPr>
            <p:cNvSpPr>
              <a:spLocks noChangeArrowheads="1"/>
            </p:cNvSpPr>
            <p:nvPr/>
          </p:nvSpPr>
          <p:spPr bwMode="white">
            <a:xfrm>
              <a:off x="4703544" y="3171926"/>
              <a:ext cx="113307" cy="113307"/>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p:nvSpPr>
            <p:cNvPr id="102" name="Oval 19">
              <a:extLst>
                <a:ext uri="{FF2B5EF4-FFF2-40B4-BE49-F238E27FC236}">
                  <a16:creationId xmlns:a16="http://schemas.microsoft.com/office/drawing/2014/main" id="{C1B58B5E-4C1F-4ADC-AA6C-FC2ABE032354}"/>
                </a:ext>
              </a:extLst>
            </p:cNvPr>
            <p:cNvSpPr>
              <a:spLocks noChangeArrowheads="1"/>
            </p:cNvSpPr>
            <p:nvPr/>
          </p:nvSpPr>
          <p:spPr bwMode="white">
            <a:xfrm>
              <a:off x="4223626" y="2924064"/>
              <a:ext cx="113307" cy="113307"/>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p:nvSpPr>
            <p:cNvPr id="103" name="Oval 19">
              <a:extLst>
                <a:ext uri="{FF2B5EF4-FFF2-40B4-BE49-F238E27FC236}">
                  <a16:creationId xmlns:a16="http://schemas.microsoft.com/office/drawing/2014/main" id="{CFB2AEFE-8939-4180-9B35-944BDC81CF0E}"/>
                </a:ext>
              </a:extLst>
            </p:cNvPr>
            <p:cNvSpPr>
              <a:spLocks noChangeArrowheads="1"/>
            </p:cNvSpPr>
            <p:nvPr/>
          </p:nvSpPr>
          <p:spPr bwMode="white">
            <a:xfrm>
              <a:off x="4655543" y="2638231"/>
              <a:ext cx="113307" cy="113307"/>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p:nvSpPr>
            <p:cNvPr id="104" name="Oval 19">
              <a:extLst>
                <a:ext uri="{FF2B5EF4-FFF2-40B4-BE49-F238E27FC236}">
                  <a16:creationId xmlns:a16="http://schemas.microsoft.com/office/drawing/2014/main" id="{09010101-87A4-4BE3-A0A0-3F72B3CAD0F3}"/>
                </a:ext>
              </a:extLst>
            </p:cNvPr>
            <p:cNvSpPr>
              <a:spLocks noChangeArrowheads="1"/>
            </p:cNvSpPr>
            <p:nvPr/>
          </p:nvSpPr>
          <p:spPr bwMode="white">
            <a:xfrm>
              <a:off x="4363387" y="2482918"/>
              <a:ext cx="113307" cy="113307"/>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31" name="Picture 8">
            <a:extLst>
              <a:ext uri="{FF2B5EF4-FFF2-40B4-BE49-F238E27FC236}">
                <a16:creationId xmlns:a16="http://schemas.microsoft.com/office/drawing/2014/main" id="{713B4D19-4528-4478-98DA-DAFA9DFAA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0707" y="5032396"/>
            <a:ext cx="800100" cy="418494"/>
          </a:xfrm>
          <a:prstGeom prst="rect">
            <a:avLst/>
          </a:prstGeom>
        </p:spPr>
      </p:pic>
      <p:grpSp>
        <p:nvGrpSpPr>
          <p:cNvPr id="32" name="Group 356">
            <a:extLst>
              <a:ext uri="{FF2B5EF4-FFF2-40B4-BE49-F238E27FC236}">
                <a16:creationId xmlns:a16="http://schemas.microsoft.com/office/drawing/2014/main" id="{76AEE5D6-A84F-42C2-987A-91D36878D4C9}"/>
              </a:ext>
            </a:extLst>
          </p:cNvPr>
          <p:cNvGrpSpPr/>
          <p:nvPr/>
        </p:nvGrpSpPr>
        <p:grpSpPr>
          <a:xfrm rot="16200000">
            <a:off x="301324" y="3597984"/>
            <a:ext cx="3947815" cy="467101"/>
            <a:chOff x="3487387" y="4548246"/>
            <a:chExt cx="5217226" cy="653146"/>
          </a:xfrm>
        </p:grpSpPr>
        <p:sp>
          <p:nvSpPr>
            <p:cNvPr id="94" name="Freeform 357">
              <a:extLst>
                <a:ext uri="{FF2B5EF4-FFF2-40B4-BE49-F238E27FC236}">
                  <a16:creationId xmlns:a16="http://schemas.microsoft.com/office/drawing/2014/main" id="{E3604527-2787-46BE-BF48-3A963C4AB7B3}"/>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95" name="Freeform 358">
              <a:extLst>
                <a:ext uri="{FF2B5EF4-FFF2-40B4-BE49-F238E27FC236}">
                  <a16:creationId xmlns:a16="http://schemas.microsoft.com/office/drawing/2014/main" id="{F02364AD-2240-4480-B888-B38B2E13374E}"/>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 name="Group 7">
            <a:extLst>
              <a:ext uri="{FF2B5EF4-FFF2-40B4-BE49-F238E27FC236}">
                <a16:creationId xmlns:a16="http://schemas.microsoft.com/office/drawing/2014/main" id="{4F88952B-3650-43B6-BBA7-70999EF0BCA5}"/>
              </a:ext>
            </a:extLst>
          </p:cNvPr>
          <p:cNvGrpSpPr/>
          <p:nvPr/>
        </p:nvGrpSpPr>
        <p:grpSpPr>
          <a:xfrm>
            <a:off x="1073153" y="1960782"/>
            <a:ext cx="388896" cy="593127"/>
            <a:chOff x="952143" y="1304189"/>
            <a:chExt cx="630601" cy="961767"/>
          </a:xfrm>
          <a:noFill/>
        </p:grpSpPr>
        <p:grpSp>
          <p:nvGrpSpPr>
            <p:cNvPr id="89" name="Group 169">
              <a:extLst>
                <a:ext uri="{FF2B5EF4-FFF2-40B4-BE49-F238E27FC236}">
                  <a16:creationId xmlns:a16="http://schemas.microsoft.com/office/drawing/2014/main" id="{421523C8-5C73-4065-8241-E6B5788AE66D}"/>
                </a:ext>
              </a:extLst>
            </p:cNvPr>
            <p:cNvGrpSpPr/>
            <p:nvPr/>
          </p:nvGrpSpPr>
          <p:grpSpPr>
            <a:xfrm rot="18900000">
              <a:off x="952143" y="1304189"/>
              <a:ext cx="630601" cy="634380"/>
              <a:chOff x="7855882" y="2876917"/>
              <a:chExt cx="186983" cy="188103"/>
            </a:xfrm>
            <a:grpFill/>
          </p:grpSpPr>
          <p:sp>
            <p:nvSpPr>
              <p:cNvPr id="9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0" name="Oval 4">
              <a:extLst>
                <a:ext uri="{FF2B5EF4-FFF2-40B4-BE49-F238E27FC236}">
                  <a16:creationId xmlns:a16="http://schemas.microsoft.com/office/drawing/2014/main" id="{5E4B6705-0E08-457C-AEDF-50BAE7099D30}"/>
                </a:ext>
              </a:extLst>
            </p:cNvPr>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4" name="Group 9">
            <a:extLst>
              <a:ext uri="{FF2B5EF4-FFF2-40B4-BE49-F238E27FC236}">
                <a16:creationId xmlns:a16="http://schemas.microsoft.com/office/drawing/2014/main" id="{BC0F17F1-D550-489F-8852-F1D4623C03FF}"/>
              </a:ext>
            </a:extLst>
          </p:cNvPr>
          <p:cNvGrpSpPr/>
          <p:nvPr/>
        </p:nvGrpSpPr>
        <p:grpSpPr>
          <a:xfrm>
            <a:off x="795492" y="3034859"/>
            <a:ext cx="829640" cy="459762"/>
            <a:chOff x="603432" y="2974623"/>
            <a:chExt cx="829640" cy="459762"/>
          </a:xfrm>
        </p:grpSpPr>
        <p:sp>
          <p:nvSpPr>
            <p:cNvPr id="87"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88"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35" name="TextBox 164">
            <a:extLst>
              <a:ext uri="{FF2B5EF4-FFF2-40B4-BE49-F238E27FC236}">
                <a16:creationId xmlns:a16="http://schemas.microsoft.com/office/drawing/2014/main" id="{0DC26B6F-BE7E-4BB0-B7F6-BD86F96475CE}"/>
              </a:ext>
            </a:extLst>
          </p:cNvPr>
          <p:cNvSpPr txBox="1"/>
          <p:nvPr/>
        </p:nvSpPr>
        <p:spPr>
          <a:xfrm>
            <a:off x="9982910" y="5756430"/>
            <a:ext cx="1779742" cy="24622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36" name="Group 165">
            <a:extLst>
              <a:ext uri="{FF2B5EF4-FFF2-40B4-BE49-F238E27FC236}">
                <a16:creationId xmlns:a16="http://schemas.microsoft.com/office/drawing/2014/main" id="{329D6182-2959-48F8-AEDB-BB4B108D1668}"/>
              </a:ext>
            </a:extLst>
          </p:cNvPr>
          <p:cNvGrpSpPr/>
          <p:nvPr/>
        </p:nvGrpSpPr>
        <p:grpSpPr>
          <a:xfrm>
            <a:off x="10634714" y="5290295"/>
            <a:ext cx="476133" cy="467582"/>
            <a:chOff x="2549926" y="1227604"/>
            <a:chExt cx="5177116" cy="5084148"/>
          </a:xfrm>
        </p:grpSpPr>
        <p:sp>
          <p:nvSpPr>
            <p:cNvPr id="79"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0"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1"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2"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3"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4"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5"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6"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37" name="TextBox 10">
            <a:extLst>
              <a:ext uri="{FF2B5EF4-FFF2-40B4-BE49-F238E27FC236}">
                <a16:creationId xmlns:a16="http://schemas.microsoft.com/office/drawing/2014/main" id="{949023DE-2731-4F78-AC2E-0DDF7085F71C}"/>
              </a:ext>
            </a:extLst>
          </p:cNvPr>
          <p:cNvSpPr txBox="1"/>
          <p:nvPr/>
        </p:nvSpPr>
        <p:spPr>
          <a:xfrm>
            <a:off x="2769449" y="1416104"/>
            <a:ext cx="1733551" cy="369332"/>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38" name="Freeform 4">
            <a:extLst>
              <a:ext uri="{FF2B5EF4-FFF2-40B4-BE49-F238E27FC236}">
                <a16:creationId xmlns:a16="http://schemas.microsoft.com/office/drawing/2014/main" id="{555740EF-E494-4066-B033-B42E7DBE76E8}"/>
              </a:ext>
            </a:extLst>
          </p:cNvPr>
          <p:cNvSpPr>
            <a:spLocks noChangeArrowheads="1"/>
          </p:cNvSpPr>
          <p:nvPr/>
        </p:nvSpPr>
        <p:spPr bwMode="auto">
          <a:xfrm>
            <a:off x="388927" y="1148525"/>
            <a:ext cx="11408940" cy="5085805"/>
          </a:xfrm>
          <a:prstGeom prst="rect">
            <a:avLst/>
          </a:prstGeom>
          <a:noFill/>
          <a:ln w="12700" cap="flat">
            <a:solidFill>
              <a:schemeClr val="accent1"/>
            </a:solidFill>
            <a:prstDash val="sysDash"/>
            <a:miter lim="800000"/>
            <a:headEnd/>
            <a:tailEnd/>
          </a:ln>
          <a:effec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9" name="TextBox 12">
            <a:extLst>
              <a:ext uri="{FF2B5EF4-FFF2-40B4-BE49-F238E27FC236}">
                <a16:creationId xmlns:a16="http://schemas.microsoft.com/office/drawing/2014/main" id="{1AB9D3D5-FE04-431D-B831-604D8382741D}"/>
              </a:ext>
            </a:extLst>
          </p:cNvPr>
          <p:cNvSpPr txBox="1"/>
          <p:nvPr/>
        </p:nvSpPr>
        <p:spPr>
          <a:xfrm>
            <a:off x="881606" y="6372118"/>
            <a:ext cx="2095125" cy="369332"/>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40" name="Rectangle 180">
            <a:extLst>
              <a:ext uri="{FF2B5EF4-FFF2-40B4-BE49-F238E27FC236}">
                <a16:creationId xmlns:a16="http://schemas.microsoft.com/office/drawing/2014/main" id="{A26CDD1E-54A7-47B3-8CE8-9571A3F1FE4F}"/>
              </a:ext>
            </a:extLst>
          </p:cNvPr>
          <p:cNvSpPr/>
          <p:nvPr/>
        </p:nvSpPr>
        <p:spPr>
          <a:xfrm>
            <a:off x="2898332" y="3224181"/>
            <a:ext cx="3644480" cy="307777"/>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41" name="Rectangle 181">
            <a:extLst>
              <a:ext uri="{FF2B5EF4-FFF2-40B4-BE49-F238E27FC236}">
                <a16:creationId xmlns:a16="http://schemas.microsoft.com/office/drawing/2014/main" id="{97B581DE-181E-4145-9FAF-9BB9503DD781}"/>
              </a:ext>
            </a:extLst>
          </p:cNvPr>
          <p:cNvSpPr/>
          <p:nvPr/>
        </p:nvSpPr>
        <p:spPr>
          <a:xfrm>
            <a:off x="4683998" y="5578207"/>
            <a:ext cx="1245010"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42" name="Rectangle 177">
            <a:extLst>
              <a:ext uri="{FF2B5EF4-FFF2-40B4-BE49-F238E27FC236}">
                <a16:creationId xmlns:a16="http://schemas.microsoft.com/office/drawing/2014/main" id="{783E5D5E-5D12-4CAC-AB79-D3B04C94F35C}"/>
              </a:ext>
            </a:extLst>
          </p:cNvPr>
          <p:cNvSpPr/>
          <p:nvPr/>
        </p:nvSpPr>
        <p:spPr>
          <a:xfrm>
            <a:off x="2954291" y="4249086"/>
            <a:ext cx="1609608"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43" name="Rectangle 188">
            <a:extLst>
              <a:ext uri="{FF2B5EF4-FFF2-40B4-BE49-F238E27FC236}">
                <a16:creationId xmlns:a16="http://schemas.microsoft.com/office/drawing/2014/main" id="{483AD615-61FF-4EE1-804B-D9DEC8C23CF7}"/>
              </a:ext>
            </a:extLst>
          </p:cNvPr>
          <p:cNvSpPr/>
          <p:nvPr/>
        </p:nvSpPr>
        <p:spPr>
          <a:xfrm>
            <a:off x="3172168" y="2715626"/>
            <a:ext cx="1173978"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44" name="Group 189">
            <a:extLst>
              <a:ext uri="{FF2B5EF4-FFF2-40B4-BE49-F238E27FC236}">
                <a16:creationId xmlns:a16="http://schemas.microsoft.com/office/drawing/2014/main" id="{F862E818-0B14-4D57-891F-E80EAB9EB6ED}"/>
              </a:ext>
            </a:extLst>
          </p:cNvPr>
          <p:cNvGrpSpPr/>
          <p:nvPr/>
        </p:nvGrpSpPr>
        <p:grpSpPr>
          <a:xfrm>
            <a:off x="3568448" y="2314276"/>
            <a:ext cx="509188" cy="399948"/>
            <a:chOff x="8339328" y="268334"/>
            <a:chExt cx="780544" cy="613088"/>
          </a:xfrm>
        </p:grpSpPr>
        <p:sp>
          <p:nvSpPr>
            <p:cNvPr id="77"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8"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5" name="Group 192">
            <a:extLst>
              <a:ext uri="{FF2B5EF4-FFF2-40B4-BE49-F238E27FC236}">
                <a16:creationId xmlns:a16="http://schemas.microsoft.com/office/drawing/2014/main" id="{BFECA14A-8C14-4349-A313-1AE53C55353B}"/>
              </a:ext>
            </a:extLst>
          </p:cNvPr>
          <p:cNvGrpSpPr/>
          <p:nvPr/>
        </p:nvGrpSpPr>
        <p:grpSpPr>
          <a:xfrm>
            <a:off x="5700601" y="2370252"/>
            <a:ext cx="502920" cy="361358"/>
            <a:chOff x="10268712" y="1254226"/>
            <a:chExt cx="804672" cy="578172"/>
          </a:xfrm>
        </p:grpSpPr>
        <p:grpSp>
          <p:nvGrpSpPr>
            <p:cNvPr id="69"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71"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70"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6" name="Group 201">
            <a:extLst>
              <a:ext uri="{FF2B5EF4-FFF2-40B4-BE49-F238E27FC236}">
                <a16:creationId xmlns:a16="http://schemas.microsoft.com/office/drawing/2014/main" id="{88070708-B166-4833-A63F-B5E80BBF26D9}"/>
              </a:ext>
            </a:extLst>
          </p:cNvPr>
          <p:cNvGrpSpPr/>
          <p:nvPr/>
        </p:nvGrpSpPr>
        <p:grpSpPr>
          <a:xfrm>
            <a:off x="7970939" y="2320364"/>
            <a:ext cx="554668" cy="377171"/>
            <a:chOff x="9151662" y="1184065"/>
            <a:chExt cx="554668" cy="377171"/>
          </a:xfrm>
        </p:grpSpPr>
        <p:grpSp>
          <p:nvGrpSpPr>
            <p:cNvPr id="63"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65"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4"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7" name="Straight Arrow Connector 13">
            <a:extLst>
              <a:ext uri="{FF2B5EF4-FFF2-40B4-BE49-F238E27FC236}">
                <a16:creationId xmlns:a16="http://schemas.microsoft.com/office/drawing/2014/main" id="{888E672A-5D82-40BB-B9DF-4DAC97A83188}"/>
              </a:ext>
            </a:extLst>
          </p:cNvPr>
          <p:cNvCxnSpPr/>
          <p:nvPr/>
        </p:nvCxnSpPr>
        <p:spPr>
          <a:xfrm>
            <a:off x="4407196" y="280829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224">
            <a:extLst>
              <a:ext uri="{FF2B5EF4-FFF2-40B4-BE49-F238E27FC236}">
                <a16:creationId xmlns:a16="http://schemas.microsoft.com/office/drawing/2014/main" id="{BABC0979-C8F7-492A-B7B9-7B350C64251B}"/>
              </a:ext>
            </a:extLst>
          </p:cNvPr>
          <p:cNvCxnSpPr/>
          <p:nvPr/>
        </p:nvCxnSpPr>
        <p:spPr>
          <a:xfrm>
            <a:off x="6591596" y="2817946"/>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230">
            <a:extLst>
              <a:ext uri="{FF2B5EF4-FFF2-40B4-BE49-F238E27FC236}">
                <a16:creationId xmlns:a16="http://schemas.microsoft.com/office/drawing/2014/main" id="{FE17A071-A113-4A99-AB11-8ADD8F1B3802}"/>
              </a:ext>
            </a:extLst>
          </p:cNvPr>
          <p:cNvSpPr/>
          <p:nvPr/>
        </p:nvSpPr>
        <p:spPr>
          <a:xfrm>
            <a:off x="5078041" y="4236133"/>
            <a:ext cx="1609608"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50" name="Rectangle 231">
            <a:extLst>
              <a:ext uri="{FF2B5EF4-FFF2-40B4-BE49-F238E27FC236}">
                <a16:creationId xmlns:a16="http://schemas.microsoft.com/office/drawing/2014/main" id="{81BBA7CE-5D2B-496C-B4FF-7FF4711BD31C}"/>
              </a:ext>
            </a:extLst>
          </p:cNvPr>
          <p:cNvSpPr/>
          <p:nvPr/>
        </p:nvSpPr>
        <p:spPr>
          <a:xfrm>
            <a:off x="7240854" y="4240907"/>
            <a:ext cx="1609608"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51" name="Rectangle 232">
            <a:extLst>
              <a:ext uri="{FF2B5EF4-FFF2-40B4-BE49-F238E27FC236}">
                <a16:creationId xmlns:a16="http://schemas.microsoft.com/office/drawing/2014/main" id="{E3C1D40C-21EC-43D2-AC3A-E663BB21D149}"/>
              </a:ext>
            </a:extLst>
          </p:cNvPr>
          <p:cNvSpPr/>
          <p:nvPr/>
        </p:nvSpPr>
        <p:spPr>
          <a:xfrm>
            <a:off x="5377850" y="2728593"/>
            <a:ext cx="1173978"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52" name="Rectangle 233">
            <a:extLst>
              <a:ext uri="{FF2B5EF4-FFF2-40B4-BE49-F238E27FC236}">
                <a16:creationId xmlns:a16="http://schemas.microsoft.com/office/drawing/2014/main" id="{C09F5361-6499-4020-B354-731B57771C6B}"/>
              </a:ext>
            </a:extLst>
          </p:cNvPr>
          <p:cNvSpPr/>
          <p:nvPr/>
        </p:nvSpPr>
        <p:spPr>
          <a:xfrm>
            <a:off x="7646403" y="2715625"/>
            <a:ext cx="1413818" cy="24622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53" name="Oval 15">
            <a:extLst>
              <a:ext uri="{FF2B5EF4-FFF2-40B4-BE49-F238E27FC236}">
                <a16:creationId xmlns:a16="http://schemas.microsoft.com/office/drawing/2014/main" id="{26B716EB-A1B9-4E4F-BE0E-11CC2D2CAAA8}"/>
              </a:ext>
            </a:extLst>
          </p:cNvPr>
          <p:cNvSpPr/>
          <p:nvPr/>
        </p:nvSpPr>
        <p:spPr>
          <a:xfrm>
            <a:off x="3078566" y="3840346"/>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Oval 234">
            <a:extLst>
              <a:ext uri="{FF2B5EF4-FFF2-40B4-BE49-F238E27FC236}">
                <a16:creationId xmlns:a16="http://schemas.microsoft.com/office/drawing/2014/main" id="{DC2C3294-024E-46E3-8278-479FA625786C}"/>
              </a:ext>
            </a:extLst>
          </p:cNvPr>
          <p:cNvSpPr/>
          <p:nvPr/>
        </p:nvSpPr>
        <p:spPr>
          <a:xfrm>
            <a:off x="3604283" y="383694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Oval 235">
            <a:extLst>
              <a:ext uri="{FF2B5EF4-FFF2-40B4-BE49-F238E27FC236}">
                <a16:creationId xmlns:a16="http://schemas.microsoft.com/office/drawing/2014/main" id="{C10FE34B-412D-4255-97F5-594A012EF537}"/>
              </a:ext>
            </a:extLst>
          </p:cNvPr>
          <p:cNvSpPr/>
          <p:nvPr/>
        </p:nvSpPr>
        <p:spPr>
          <a:xfrm>
            <a:off x="4093212" y="3836942"/>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6" name="Straight Arrow Connector 17">
            <a:extLst>
              <a:ext uri="{FF2B5EF4-FFF2-40B4-BE49-F238E27FC236}">
                <a16:creationId xmlns:a16="http://schemas.microsoft.com/office/drawing/2014/main" id="{0857B09A-3F9A-4431-BAD6-F42EE7CA39B9}"/>
              </a:ext>
            </a:extLst>
          </p:cNvPr>
          <p:cNvCxnSpPr>
            <a:cxnSpLocks/>
          </p:cNvCxnSpPr>
          <p:nvPr/>
        </p:nvCxnSpPr>
        <p:spPr>
          <a:xfrm>
            <a:off x="3352997" y="3974157"/>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236">
            <a:extLst>
              <a:ext uri="{FF2B5EF4-FFF2-40B4-BE49-F238E27FC236}">
                <a16:creationId xmlns:a16="http://schemas.microsoft.com/office/drawing/2014/main" id="{C96F85CD-F47F-4D7C-AE8A-699F856E0492}"/>
              </a:ext>
            </a:extLst>
          </p:cNvPr>
          <p:cNvCxnSpPr>
            <a:cxnSpLocks/>
          </p:cNvCxnSpPr>
          <p:nvPr/>
        </p:nvCxnSpPr>
        <p:spPr>
          <a:xfrm>
            <a:off x="3878714" y="3965542"/>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7621" y="3706614"/>
            <a:ext cx="546696" cy="546696"/>
          </a:xfrm>
          <a:prstGeom prst="rect">
            <a:avLst/>
          </a:prstGeom>
        </p:spPr>
      </p:pic>
      <p:pic>
        <p:nvPicPr>
          <p:cNvPr id="59"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1373" y="3745182"/>
            <a:ext cx="493022" cy="493022"/>
          </a:xfrm>
          <a:prstGeom prst="rect">
            <a:avLst/>
          </a:prstGeom>
        </p:spPr>
      </p:pic>
      <p:sp>
        <p:nvSpPr>
          <p:cNvPr id="60" name="TextBox 237">
            <a:extLst>
              <a:ext uri="{FF2B5EF4-FFF2-40B4-BE49-F238E27FC236}">
                <a16:creationId xmlns:a16="http://schemas.microsoft.com/office/drawing/2014/main" id="{10CEAE7D-7680-48CF-964E-5FB8BB311FF1}"/>
              </a:ext>
            </a:extLst>
          </p:cNvPr>
          <p:cNvSpPr txBox="1"/>
          <p:nvPr/>
        </p:nvSpPr>
        <p:spPr>
          <a:xfrm>
            <a:off x="4655315" y="6380087"/>
            <a:ext cx="3039165" cy="369332"/>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Build on secure &amp; trusted cloud</a:t>
            </a:r>
          </a:p>
        </p:txBody>
      </p:sp>
      <p:sp>
        <p:nvSpPr>
          <p:cNvPr id="61" name="TextBox 162">
            <a:extLst>
              <a:ext uri="{FF2B5EF4-FFF2-40B4-BE49-F238E27FC236}">
                <a16:creationId xmlns:a16="http://schemas.microsoft.com/office/drawing/2014/main" id="{0DC95295-3153-41CE-A498-01DB75AD0167}"/>
              </a:ext>
            </a:extLst>
          </p:cNvPr>
          <p:cNvSpPr txBox="1"/>
          <p:nvPr/>
        </p:nvSpPr>
        <p:spPr>
          <a:xfrm>
            <a:off x="9126253" y="6382715"/>
            <a:ext cx="1952137" cy="369332"/>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Scale without limits</a:t>
            </a:r>
          </a:p>
        </p:txBody>
      </p:sp>
      <p:sp>
        <p:nvSpPr>
          <p:cNvPr id="62" name="Right Brace 3">
            <a:extLst>
              <a:ext uri="{FF2B5EF4-FFF2-40B4-BE49-F238E27FC236}">
                <a16:creationId xmlns:a16="http://schemas.microsoft.com/office/drawing/2014/main" id="{4AD90AEC-EFA0-4579-BB2F-D5E445BD03C3}"/>
              </a:ext>
            </a:extLst>
          </p:cNvPr>
          <p:cNvSpPr/>
          <p:nvPr/>
        </p:nvSpPr>
        <p:spPr>
          <a:xfrm rot="5400000">
            <a:off x="5957577" y="484945"/>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21515373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9782801" cy="1239837"/>
          </a:xfrm>
        </p:spPr>
        <p:txBody>
          <a:bodyPr/>
          <a:lstStyle/>
          <a:p>
            <a:r>
              <a:rPr lang="pl-PL" sz="4800" dirty="0"/>
              <a:t>Lab: </a:t>
            </a:r>
            <a:r>
              <a:rPr lang="en-US" sz="4800" dirty="0"/>
              <a:t>Create a Databricks workspace</a:t>
            </a:r>
          </a:p>
        </p:txBody>
      </p:sp>
      <p:pic>
        <p:nvPicPr>
          <p:cNvPr id="2" name="Obraz 1">
            <a:extLst>
              <a:ext uri="{FF2B5EF4-FFF2-40B4-BE49-F238E27FC236}">
                <a16:creationId xmlns:a16="http://schemas.microsoft.com/office/drawing/2014/main" id="{6563FE15-3CBE-4F16-915B-80CD09A5277A}"/>
              </a:ext>
            </a:extLst>
          </p:cNvPr>
          <p:cNvPicPr>
            <a:picLocks noChangeAspect="1"/>
          </p:cNvPicPr>
          <p:nvPr/>
        </p:nvPicPr>
        <p:blipFill>
          <a:blip r:embed="rId2"/>
          <a:stretch>
            <a:fillRect/>
          </a:stretch>
        </p:blipFill>
        <p:spPr>
          <a:xfrm>
            <a:off x="467061" y="1229226"/>
            <a:ext cx="3879308" cy="5347154"/>
          </a:xfrm>
          <a:prstGeom prst="rect">
            <a:avLst/>
          </a:prstGeom>
        </p:spPr>
      </p:pic>
      <p:pic>
        <p:nvPicPr>
          <p:cNvPr id="6" name="Obraz 5">
            <a:extLst>
              <a:ext uri="{FF2B5EF4-FFF2-40B4-BE49-F238E27FC236}">
                <a16:creationId xmlns:a16="http://schemas.microsoft.com/office/drawing/2014/main" id="{F2A1A5EF-F06D-4CA8-9EDF-9B43752B99E1}"/>
              </a:ext>
            </a:extLst>
          </p:cNvPr>
          <p:cNvPicPr>
            <a:picLocks noChangeAspect="1"/>
          </p:cNvPicPr>
          <p:nvPr/>
        </p:nvPicPr>
        <p:blipFill>
          <a:blip r:embed="rId3"/>
          <a:stretch>
            <a:fillRect/>
          </a:stretch>
        </p:blipFill>
        <p:spPr>
          <a:xfrm>
            <a:off x="5056711" y="1229226"/>
            <a:ext cx="6309326" cy="5347154"/>
          </a:xfrm>
          <a:prstGeom prst="rect">
            <a:avLst/>
          </a:prstGeom>
        </p:spPr>
      </p:pic>
    </p:spTree>
    <p:extLst>
      <p:ext uri="{BB962C8B-B14F-4D97-AF65-F5344CB8AC3E}">
        <p14:creationId xmlns:p14="http://schemas.microsoft.com/office/powerpoint/2010/main" val="17838020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608" y="1888085"/>
            <a:ext cx="3944097" cy="1349103"/>
          </a:xfrm>
        </p:spPr>
        <p:txBody>
          <a:bodyPr/>
          <a:lstStyle/>
          <a:p>
            <a:r>
              <a:rPr lang="pl-PL" sz="4800" dirty="0"/>
              <a:t>Apache Spark </a:t>
            </a:r>
            <a:r>
              <a:rPr lang="pl-PL" sz="4800" dirty="0" err="1"/>
              <a:t>notebooks</a:t>
            </a:r>
            <a:endParaRPr lang="pl-PL" sz="4800" dirty="0"/>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385512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pl-PL" sz="4800" dirty="0" err="1"/>
              <a:t>Notebooks</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177439"/>
            <a:ext cx="11190550" cy="5334197"/>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4000" dirty="0"/>
              <a:t>A notebook is a collection of cells</a:t>
            </a:r>
            <a:endParaRPr lang="pl-PL" sz="4000" dirty="0"/>
          </a:p>
          <a:p>
            <a:pPr marL="285750" indent="-285750"/>
            <a:r>
              <a:rPr lang="en-US" sz="4000" dirty="0"/>
              <a:t>These cells are run to execute code, to render formatted text, or to display graphical visualizations</a:t>
            </a:r>
            <a:endParaRPr lang="pl-PL" sz="4000" dirty="0"/>
          </a:p>
          <a:p>
            <a:pPr marL="285750" indent="-285750"/>
            <a:r>
              <a:rPr lang="en-US" sz="4000" dirty="0"/>
              <a:t>The notebooks are backed by clusters, or networked computers, that work together to process your data</a:t>
            </a:r>
          </a:p>
        </p:txBody>
      </p:sp>
    </p:spTree>
    <p:extLst>
      <p:ext uri="{BB962C8B-B14F-4D97-AF65-F5344CB8AC3E}">
        <p14:creationId xmlns:p14="http://schemas.microsoft.com/office/powerpoint/2010/main" val="36448004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D526770E-A9C3-4D7B-B4CF-41864CD6FB9C}"/>
              </a:ext>
            </a:extLst>
          </p:cNvPr>
          <p:cNvSpPr>
            <a:spLocks noGrp="1"/>
          </p:cNvSpPr>
          <p:nvPr>
            <p:ph type="title"/>
          </p:nvPr>
        </p:nvSpPr>
        <p:spPr>
          <a:xfrm>
            <a:off x="467061" y="194426"/>
            <a:ext cx="10929292" cy="1239837"/>
          </a:xfrm>
        </p:spPr>
        <p:txBody>
          <a:bodyPr/>
          <a:lstStyle/>
          <a:p>
            <a:r>
              <a:rPr lang="pl-PL" sz="4800" dirty="0" err="1"/>
              <a:t>Use</a:t>
            </a:r>
            <a:r>
              <a:rPr lang="pl-PL" sz="4800" dirty="0"/>
              <a:t> Apache Spark </a:t>
            </a:r>
            <a:r>
              <a:rPr lang="pl-PL" sz="4800" dirty="0" err="1"/>
              <a:t>notebooks</a:t>
            </a:r>
            <a:endParaRPr lang="en-US" sz="4800" dirty="0"/>
          </a:p>
        </p:txBody>
      </p:sp>
      <p:sp>
        <p:nvSpPr>
          <p:cNvPr id="5" name="Symbol zastępczy zawartości 2">
            <a:extLst>
              <a:ext uri="{FF2B5EF4-FFF2-40B4-BE49-F238E27FC236}">
                <a16:creationId xmlns:a16="http://schemas.microsoft.com/office/drawing/2014/main" id="{2D45FD98-3115-4348-89F5-7ADCB703B8C6}"/>
              </a:ext>
            </a:extLst>
          </p:cNvPr>
          <p:cNvSpPr txBox="1">
            <a:spLocks/>
          </p:cNvSpPr>
          <p:nvPr/>
        </p:nvSpPr>
        <p:spPr>
          <a:xfrm>
            <a:off x="467061" y="1177439"/>
            <a:ext cx="11190550" cy="5334197"/>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000" dirty="0"/>
              <a:t>You can use Apache Spark notebooks to:</a:t>
            </a:r>
          </a:p>
          <a:p>
            <a:pPr lvl="1"/>
            <a:r>
              <a:rPr lang="en-US" sz="2433" dirty="0"/>
              <a:t>Read and process huge files and data sets</a:t>
            </a:r>
          </a:p>
          <a:p>
            <a:pPr lvl="1"/>
            <a:r>
              <a:rPr lang="en-US" sz="2433" dirty="0"/>
              <a:t>Query, explore, and visualize data sets</a:t>
            </a:r>
          </a:p>
          <a:p>
            <a:pPr lvl="1"/>
            <a:r>
              <a:rPr lang="en-US" sz="2433" dirty="0"/>
              <a:t>Join disparate data sets found in data lakes</a:t>
            </a:r>
          </a:p>
          <a:p>
            <a:pPr lvl="1"/>
            <a:r>
              <a:rPr lang="en-US" sz="2433" dirty="0"/>
              <a:t>Train and evaluate machine learning models</a:t>
            </a:r>
          </a:p>
          <a:p>
            <a:pPr lvl="1"/>
            <a:r>
              <a:rPr lang="en-US" sz="2433" dirty="0"/>
              <a:t>Process live streams of data</a:t>
            </a:r>
          </a:p>
          <a:p>
            <a:pPr lvl="1"/>
            <a:r>
              <a:rPr lang="en-US" sz="2433" dirty="0"/>
              <a:t>Perform analysis on large graph data sets and social networks</a:t>
            </a:r>
          </a:p>
        </p:txBody>
      </p:sp>
    </p:spTree>
    <p:extLst>
      <p:ext uri="{BB962C8B-B14F-4D97-AF65-F5344CB8AC3E}">
        <p14:creationId xmlns:p14="http://schemas.microsoft.com/office/powerpoint/2010/main" val="51976485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TB Conversations 2013">
  <a:themeElements>
    <a:clrScheme name="Data Platform Complete">
      <a:dk1>
        <a:srgbClr val="2C2C2C"/>
      </a:dk1>
      <a:lt1>
        <a:srgbClr val="FFFFFF"/>
      </a:lt1>
      <a:dk2>
        <a:srgbClr val="505050"/>
      </a:dk2>
      <a:lt2>
        <a:srgbClr val="D2D2D2"/>
      </a:lt2>
      <a:accent1>
        <a:srgbClr val="0072C6"/>
      </a:accent1>
      <a:accent2>
        <a:srgbClr val="008272"/>
      </a:accent2>
      <a:accent3>
        <a:srgbClr val="68217A"/>
      </a:accent3>
      <a:accent4>
        <a:srgbClr val="C000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1_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prstDash val="solid"/>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1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8.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1012</TotalTime>
  <Words>3446</Words>
  <Application>Microsoft Office PowerPoint</Application>
  <PresentationFormat>Panoramiczny</PresentationFormat>
  <Paragraphs>514</Paragraphs>
  <Slides>48</Slides>
  <Notes>8</Notes>
  <HiddenSlides>0</HiddenSlides>
  <MMClips>0</MMClips>
  <ScaleCrop>false</ScaleCrop>
  <HeadingPairs>
    <vt:vector size="6" baseType="variant">
      <vt:variant>
        <vt:lpstr>Używane czcionki</vt:lpstr>
      </vt:variant>
      <vt:variant>
        <vt:i4>22</vt:i4>
      </vt:variant>
      <vt:variant>
        <vt:lpstr>Motyw</vt:lpstr>
      </vt:variant>
      <vt:variant>
        <vt:i4>7</vt:i4>
      </vt:variant>
      <vt:variant>
        <vt:lpstr>Tytuły slajdów</vt:lpstr>
      </vt:variant>
      <vt:variant>
        <vt:i4>48</vt:i4>
      </vt:variant>
    </vt:vector>
  </HeadingPairs>
  <TitlesOfParts>
    <vt:vector size="77" baseType="lpstr">
      <vt:lpstr>Arial</vt:lpstr>
      <vt:lpstr>Calibri</vt:lpstr>
      <vt:lpstr>Calibri Light</vt:lpstr>
      <vt:lpstr>Consolas</vt:lpstr>
      <vt:lpstr>Courier New</vt:lpstr>
      <vt:lpstr>Newslab Light</vt:lpstr>
      <vt:lpstr>Noto Sans Symbols</vt:lpstr>
      <vt:lpstr>Quattrocento Sans</vt:lpstr>
      <vt:lpstr>Segoe</vt:lpstr>
      <vt:lpstr>Segoe Pro</vt:lpstr>
      <vt:lpstr>Segoe Pro Light</vt:lpstr>
      <vt:lpstr>Segoe Semibold</vt:lpstr>
      <vt:lpstr>Segoe UI</vt:lpstr>
      <vt:lpstr>Segoe UI Light</vt:lpstr>
      <vt:lpstr>Segoe UI Semibold</vt:lpstr>
      <vt:lpstr>Segoe UI Semilight</vt:lpstr>
      <vt:lpstr>Source Sans Pro</vt:lpstr>
      <vt:lpstr>Source Sans Pro Light</vt:lpstr>
      <vt:lpstr>Symbol</vt:lpstr>
      <vt:lpstr>Verdana</vt:lpstr>
      <vt:lpstr>Wingdings</vt:lpstr>
      <vt:lpstr>Wingdings 3</vt:lpstr>
      <vt:lpstr>Office Theme</vt:lpstr>
      <vt:lpstr>STB Conversations 2013</vt:lpstr>
      <vt:lpstr>Windows Azure</vt:lpstr>
      <vt:lpstr>1_Windows Azure</vt:lpstr>
      <vt:lpstr>5-50203_Microsoft_Ignite_Template</vt:lpstr>
      <vt:lpstr>5-50090_S4_Q3_FY17_Dark_Template</vt:lpstr>
      <vt:lpstr>1_Power BI Template</vt:lpstr>
      <vt:lpstr>Agenda</vt:lpstr>
      <vt:lpstr>Create a Databricks workspace</vt:lpstr>
      <vt:lpstr>Knowing the various big data solutions</vt:lpstr>
      <vt:lpstr>What is Azure Databricks ? </vt:lpstr>
      <vt:lpstr>Azure Databricks</vt:lpstr>
      <vt:lpstr>Lab: Create a Databricks workspace</vt:lpstr>
      <vt:lpstr>Apache Spark notebooks</vt:lpstr>
      <vt:lpstr>Notebooks</vt:lpstr>
      <vt:lpstr>Use Apache Spark notebooks</vt:lpstr>
      <vt:lpstr>Lab: Apache Spark notebooks</vt:lpstr>
      <vt:lpstr>Read and write data by using Azure Databricks</vt:lpstr>
      <vt:lpstr>Resilient Distributed Datasets (RDDs)</vt:lpstr>
      <vt:lpstr>Read and write functions</vt:lpstr>
      <vt:lpstr>Lab: Read and write data by using Azure Databricks</vt:lpstr>
      <vt:lpstr>Perform  basic data transformations</vt:lpstr>
      <vt:lpstr>Traditional ETL</vt:lpstr>
      <vt:lpstr>Modern data warehousing</vt:lpstr>
      <vt:lpstr>An ETL query in Spark</vt:lpstr>
      <vt:lpstr>Performance tips</vt:lpstr>
      <vt:lpstr>Lab: Perform basic data transformations </vt:lpstr>
      <vt:lpstr>Perform advanced data transformation</vt:lpstr>
      <vt:lpstr>Business requirements for the BI</vt:lpstr>
      <vt:lpstr>Dimensional modeling</vt:lpstr>
      <vt:lpstr>Star schema</vt:lpstr>
      <vt:lpstr>Common transformations</vt:lpstr>
      <vt:lpstr>Custom and complex transformations with UDFs</vt:lpstr>
      <vt:lpstr>Joins and lookup tables</vt:lpstr>
      <vt:lpstr>Table management</vt:lpstr>
      <vt:lpstr>Lab: Perform advanced data transformation</vt:lpstr>
      <vt:lpstr>Create data pipelines  by using Databricks Delta</vt:lpstr>
      <vt:lpstr>Streaming ETL w/ Structured Streaming </vt:lpstr>
      <vt:lpstr>Databricks Delta</vt:lpstr>
      <vt:lpstr>Azure Databricks Delta</vt:lpstr>
      <vt:lpstr>Azure Databricks Delta tables</vt:lpstr>
      <vt:lpstr>Databricks Delta architecture</vt:lpstr>
      <vt:lpstr>Lab: Create data pipelines by using Databricks Delta </vt:lpstr>
      <vt:lpstr>Create data visualizations by using Azure Databricks and Power BI</vt:lpstr>
      <vt:lpstr>Databricks visualization options</vt:lpstr>
      <vt:lpstr>Power BI Overview</vt:lpstr>
      <vt:lpstr>Power BI architecture</vt:lpstr>
      <vt:lpstr>Prepare, explore, report and collaborate with Power BI Desktop</vt:lpstr>
      <vt:lpstr>Prezentacja programu PowerPoint</vt:lpstr>
      <vt:lpstr>Produce rich data models using formulas and relationships</vt:lpstr>
      <vt:lpstr>Prezentacja programu PowerPoint</vt:lpstr>
      <vt:lpstr>Deliver valuable insights with customizable visual reports</vt:lpstr>
      <vt:lpstr>Prezentacja programu PowerPoint</vt:lpstr>
      <vt:lpstr>Lab: Create data visualizations by using Azure Databricks and Power BI </vt:lpstr>
      <vt:lpstr>Questions</vt:lpstr>
    </vt:vector>
  </TitlesOfParts>
  <Company>UH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3 – begin entering text and images here.</dc:title>
  <dc:creator>Nichley, Madeline C</dc:creator>
  <cp:lastModifiedBy>Marcin Szeliga</cp:lastModifiedBy>
  <cp:revision>106</cp:revision>
  <dcterms:created xsi:type="dcterms:W3CDTF">2011-04-29T12:25:43Z</dcterms:created>
  <dcterms:modified xsi:type="dcterms:W3CDTF">2019-07-02T08:36:37Z</dcterms:modified>
</cp:coreProperties>
</file>